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61" r:id="rId3"/>
  </p:sldIdLst>
  <p:sldSz cx="10691813" cy="7559675"/>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CC"/>
    <a:srgbClr val="93CCFB"/>
    <a:srgbClr val="A9E5AF"/>
    <a:srgbClr val="F20CE2"/>
    <a:srgbClr val="F9DA67"/>
    <a:srgbClr val="F7CB29"/>
    <a:srgbClr val="266196"/>
    <a:srgbClr val="F09456"/>
    <a:srgbClr val="ECB9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1" autoAdjust="0"/>
    <p:restoredTop sz="94353" autoAdjust="0"/>
  </p:normalViewPr>
  <p:slideViewPr>
    <p:cSldViewPr snapToGrid="0">
      <p:cViewPr varScale="1">
        <p:scale>
          <a:sx n="63" d="100"/>
          <a:sy n="63" d="100"/>
        </p:scale>
        <p:origin x="12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191A08CD-442E-46C5-9D49-BE982792AF12}" type="datetimeFigureOut">
              <a:rPr kumimoji="1" lang="ja-JP" altLang="en-US" smtClean="0"/>
              <a:t>2022/6/27</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AA4E9BF5-A769-47F9-9747-8990D42A6E0F}" type="slidenum">
              <a:rPr kumimoji="1" lang="ja-JP" altLang="en-US" smtClean="0"/>
              <a:t>‹#›</a:t>
            </a:fld>
            <a:endParaRPr kumimoji="1" lang="ja-JP" altLang="en-US"/>
          </a:p>
        </p:txBody>
      </p:sp>
    </p:spTree>
    <p:extLst>
      <p:ext uri="{BB962C8B-B14F-4D97-AF65-F5344CB8AC3E}">
        <p14:creationId xmlns:p14="http://schemas.microsoft.com/office/powerpoint/2010/main" val="8421284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3.jpg"/><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62" name="図プレースホルダー 361"/>
          <p:cNvSpPr>
            <a:spLocks noGrp="1"/>
          </p:cNvSpPr>
          <p:nvPr userDrawn="1">
            <p:ph type="pic" sz="quarter" idx="10" hasCustomPrompt="1"/>
          </p:nvPr>
        </p:nvSpPr>
        <p:spPr>
          <a:xfrm>
            <a:off x="484023" y="353147"/>
            <a:ext cx="731837" cy="895350"/>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校章などを追加する</a:t>
            </a:r>
            <a:endParaRPr kumimoji="1" lang="ja-JP" altLang="en-US" dirty="0"/>
          </a:p>
        </p:txBody>
      </p:sp>
      <p:sp>
        <p:nvSpPr>
          <p:cNvPr id="364" name="テキスト プレースホルダー 363"/>
          <p:cNvSpPr>
            <a:spLocks noGrp="1"/>
          </p:cNvSpPr>
          <p:nvPr userDrawn="1">
            <p:ph type="body" sz="quarter" idx="11" hasCustomPrompt="1"/>
          </p:nvPr>
        </p:nvSpPr>
        <p:spPr>
          <a:xfrm>
            <a:off x="1324331" y="1117238"/>
            <a:ext cx="2382464" cy="341313"/>
          </a:xfrm>
        </p:spPr>
        <p:txBody>
          <a:bodyPr>
            <a:noAutofit/>
          </a:bodyPr>
          <a:lstStyle>
            <a:lvl1pPr marL="0" indent="0" algn="l">
              <a:buNone/>
              <a:defRPr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〇〇〇〇学校 〇年〇組　〇〇学級</a:t>
            </a:r>
            <a:endParaRPr kumimoji="1" lang="ja-JP" altLang="en-US" dirty="0"/>
          </a:p>
        </p:txBody>
      </p:sp>
      <p:sp>
        <p:nvSpPr>
          <p:cNvPr id="367" name="テキスト プレースホルダー 363"/>
          <p:cNvSpPr>
            <a:spLocks noGrp="1"/>
          </p:cNvSpPr>
          <p:nvPr userDrawn="1">
            <p:ph type="body" sz="quarter" idx="13" hasCustomPrompt="1"/>
          </p:nvPr>
        </p:nvSpPr>
        <p:spPr>
          <a:xfrm>
            <a:off x="1327071" y="360035"/>
            <a:ext cx="1480784" cy="279170"/>
          </a:xfrm>
        </p:spPr>
        <p:txBody>
          <a:bodyPr>
            <a:noAutofit/>
          </a:bodyPr>
          <a:lstStyle>
            <a:lvl1pPr marL="0" indent="0" algn="l">
              <a:buNone/>
              <a:defRPr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平成</a:t>
            </a:r>
            <a:r>
              <a:rPr kumimoji="1" lang="en-US" altLang="ja-JP" dirty="0" smtClean="0"/>
              <a:t>00</a:t>
            </a:r>
            <a:r>
              <a:rPr kumimoji="1" lang="ja-JP" altLang="en-US" dirty="0" smtClean="0"/>
              <a:t>年</a:t>
            </a:r>
            <a:r>
              <a:rPr kumimoji="1" lang="en-US" altLang="ja-JP" dirty="0" smtClean="0"/>
              <a:t>00</a:t>
            </a:r>
            <a:r>
              <a:rPr kumimoji="1" lang="ja-JP" altLang="en-US" dirty="0" smtClean="0"/>
              <a:t>月</a:t>
            </a:r>
            <a:r>
              <a:rPr kumimoji="1" lang="en-US" altLang="ja-JP" dirty="0" smtClean="0"/>
              <a:t>00</a:t>
            </a:r>
            <a:r>
              <a:rPr kumimoji="1" lang="ja-JP" altLang="en-US" dirty="0" smtClean="0"/>
              <a:t>日</a:t>
            </a:r>
            <a:endParaRPr kumimoji="1" lang="ja-JP" altLang="en-US" dirty="0"/>
          </a:p>
        </p:txBody>
      </p:sp>
      <p:sp>
        <p:nvSpPr>
          <p:cNvPr id="371" name="テキスト プレースホルダー 363"/>
          <p:cNvSpPr>
            <a:spLocks noGrp="1"/>
          </p:cNvSpPr>
          <p:nvPr userDrawn="1">
            <p:ph type="body" sz="quarter" idx="17" hasCustomPrompt="1"/>
          </p:nvPr>
        </p:nvSpPr>
        <p:spPr>
          <a:xfrm>
            <a:off x="2246709" y="1753942"/>
            <a:ext cx="2727721" cy="341313"/>
          </a:xfrm>
        </p:spPr>
        <p:txBody>
          <a:bodyPr>
            <a:noAutofit/>
          </a:bodyPr>
          <a:lstStyle>
            <a:lvl1pPr marL="0" indent="0" algn="l">
              <a:buNone/>
              <a:defRPr sz="1400" b="1">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
        <p:nvSpPr>
          <p:cNvPr id="372" name="テキスト プレースホルダー 363"/>
          <p:cNvSpPr>
            <a:spLocks noGrp="1"/>
          </p:cNvSpPr>
          <p:nvPr userDrawn="1">
            <p:ph type="body" sz="quarter" idx="18" hasCustomPrompt="1"/>
          </p:nvPr>
        </p:nvSpPr>
        <p:spPr>
          <a:xfrm>
            <a:off x="646907" y="4533086"/>
            <a:ext cx="2335806" cy="341313"/>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
        <p:nvSpPr>
          <p:cNvPr id="373" name="テキスト プレースホルダー 363"/>
          <p:cNvSpPr>
            <a:spLocks noGrp="1"/>
          </p:cNvSpPr>
          <p:nvPr userDrawn="1">
            <p:ph type="body" sz="quarter" idx="19" hasCustomPrompt="1"/>
          </p:nvPr>
        </p:nvSpPr>
        <p:spPr>
          <a:xfrm>
            <a:off x="2347714" y="5872404"/>
            <a:ext cx="2520156" cy="341313"/>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
        <p:nvSpPr>
          <p:cNvPr id="374" name="テキスト プレースホルダー 363"/>
          <p:cNvSpPr>
            <a:spLocks noGrp="1"/>
          </p:cNvSpPr>
          <p:nvPr userDrawn="1">
            <p:ph type="body" sz="quarter" idx="20" hasCustomPrompt="1"/>
          </p:nvPr>
        </p:nvSpPr>
        <p:spPr>
          <a:xfrm>
            <a:off x="5799732" y="545560"/>
            <a:ext cx="2627511" cy="341313"/>
          </a:xfrm>
        </p:spPr>
        <p:txBody>
          <a:bodyPr>
            <a:noAutofit/>
          </a:bodyPr>
          <a:lstStyle>
            <a:lvl1pPr marL="0" indent="0" algn="l">
              <a:buNone/>
              <a:defRPr sz="14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smtClean="0"/>
              <a:t>00</a:t>
            </a:r>
            <a:r>
              <a:rPr kumimoji="1" lang="ja-JP" altLang="en-US" dirty="0" smtClean="0"/>
              <a:t> 月の主な行事予定</a:t>
            </a:r>
            <a:endParaRPr kumimoji="1" lang="ja-JP" altLang="en-US" dirty="0"/>
          </a:p>
        </p:txBody>
      </p:sp>
      <p:sp>
        <p:nvSpPr>
          <p:cNvPr id="375" name="図プレースホルダー 361"/>
          <p:cNvSpPr>
            <a:spLocks noGrp="1"/>
          </p:cNvSpPr>
          <p:nvPr userDrawn="1">
            <p:ph type="pic" sz="quarter" idx="21" hasCustomPrompt="1"/>
          </p:nvPr>
        </p:nvSpPr>
        <p:spPr>
          <a:xfrm>
            <a:off x="319880" y="1692273"/>
            <a:ext cx="1774031" cy="2406650"/>
          </a:xfrm>
          <a:blipFill dpi="0" rotWithShape="1">
            <a:blip r:embed="rId3"/>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376" name="図プレースホルダー 361"/>
          <p:cNvSpPr>
            <a:spLocks noGrp="1"/>
          </p:cNvSpPr>
          <p:nvPr userDrawn="1">
            <p:ph type="pic" sz="quarter" idx="22" hasCustomPrompt="1"/>
          </p:nvPr>
        </p:nvSpPr>
        <p:spPr>
          <a:xfrm>
            <a:off x="3203574" y="4468118"/>
            <a:ext cx="1573212" cy="1231781"/>
          </a:xfrm>
          <a:blipFill dpi="0" rotWithShape="1">
            <a:blip r:embed="rId4"/>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377" name="図プレースホルダー 361"/>
          <p:cNvSpPr>
            <a:spLocks noGrp="1"/>
          </p:cNvSpPr>
          <p:nvPr>
            <p:ph type="pic" sz="quarter" idx="23" hasCustomPrompt="1"/>
          </p:nvPr>
        </p:nvSpPr>
        <p:spPr>
          <a:xfrm>
            <a:off x="520699" y="5843759"/>
            <a:ext cx="1573212" cy="1274608"/>
          </a:xfrm>
          <a:blipFill dpi="0" rotWithShape="1">
            <a:blip r:embed="rId5"/>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378" name="図プレースホルダー 361"/>
          <p:cNvSpPr>
            <a:spLocks noGrp="1"/>
          </p:cNvSpPr>
          <p:nvPr>
            <p:ph type="pic" sz="quarter" idx="24" hasCustomPrompt="1"/>
          </p:nvPr>
        </p:nvSpPr>
        <p:spPr>
          <a:xfrm>
            <a:off x="5820568" y="4463242"/>
            <a:ext cx="1727200" cy="1152405"/>
          </a:xfrm>
          <a:blipFill dpi="0" rotWithShape="1">
            <a:blip r:embed="rId6"/>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383" name="テキスト プレースホルダー 363"/>
          <p:cNvSpPr>
            <a:spLocks noGrp="1"/>
          </p:cNvSpPr>
          <p:nvPr>
            <p:ph type="body" sz="quarter" idx="25" hasCustomPrompt="1"/>
          </p:nvPr>
        </p:nvSpPr>
        <p:spPr>
          <a:xfrm>
            <a:off x="6275982" y="2926553"/>
            <a:ext cx="2420344" cy="341313"/>
          </a:xfrm>
        </p:spPr>
        <p:txBody>
          <a:bodyPr>
            <a:noAutofit/>
          </a:bodyPr>
          <a:lstStyle>
            <a:lvl1pPr marL="0" indent="0" algn="l">
              <a:buNone/>
              <a:defRPr sz="14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
        <p:nvSpPr>
          <p:cNvPr id="387" name="テキスト プレースホルダー 386"/>
          <p:cNvSpPr>
            <a:spLocks noGrp="1"/>
          </p:cNvSpPr>
          <p:nvPr>
            <p:ph type="body" sz="quarter" idx="27" hasCustomPrompt="1"/>
          </p:nvPr>
        </p:nvSpPr>
        <p:spPr>
          <a:xfrm>
            <a:off x="2181223" y="2161533"/>
            <a:ext cx="2883836" cy="193739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389" name="テキスト プレースホルダー 386"/>
          <p:cNvSpPr>
            <a:spLocks noGrp="1"/>
          </p:cNvSpPr>
          <p:nvPr>
            <p:ph type="body" sz="quarter" idx="28" hasCustomPrompt="1"/>
          </p:nvPr>
        </p:nvSpPr>
        <p:spPr>
          <a:xfrm>
            <a:off x="558500" y="4892335"/>
            <a:ext cx="2479181" cy="891752"/>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391" name="テキスト プレースホルダー 386"/>
          <p:cNvSpPr>
            <a:spLocks noGrp="1"/>
          </p:cNvSpPr>
          <p:nvPr>
            <p:ph type="body" sz="quarter" idx="29" hasCustomPrompt="1"/>
          </p:nvPr>
        </p:nvSpPr>
        <p:spPr>
          <a:xfrm>
            <a:off x="2265309" y="6227961"/>
            <a:ext cx="2479181" cy="91897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392" name="テキスト プレースホルダー 386"/>
          <p:cNvSpPr>
            <a:spLocks noGrp="1"/>
          </p:cNvSpPr>
          <p:nvPr>
            <p:ph type="body" sz="quarter" idx="30" hasCustomPrompt="1"/>
          </p:nvPr>
        </p:nvSpPr>
        <p:spPr>
          <a:xfrm>
            <a:off x="5803788" y="1096489"/>
            <a:ext cx="2242455" cy="1563042"/>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endParaRPr kumimoji="1" lang="ja-JP" altLang="en-US" dirty="0" smtClean="0"/>
          </a:p>
        </p:txBody>
      </p:sp>
      <p:sp>
        <p:nvSpPr>
          <p:cNvPr id="394" name="テキスト プレースホルダー 386"/>
          <p:cNvSpPr>
            <a:spLocks noGrp="1"/>
          </p:cNvSpPr>
          <p:nvPr>
            <p:ph type="body" sz="quarter" idx="31" hasCustomPrompt="1"/>
          </p:nvPr>
        </p:nvSpPr>
        <p:spPr>
          <a:xfrm>
            <a:off x="8052466" y="1096489"/>
            <a:ext cx="2242455" cy="1563042"/>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a:t>
            </a:r>
            <a:endParaRPr kumimoji="1" lang="ja-JP" altLang="en-US" dirty="0" smtClean="0"/>
          </a:p>
        </p:txBody>
      </p:sp>
      <p:sp>
        <p:nvSpPr>
          <p:cNvPr id="395" name="テキスト プレースホルダー 386"/>
          <p:cNvSpPr>
            <a:spLocks noGrp="1"/>
          </p:cNvSpPr>
          <p:nvPr>
            <p:ph type="body" sz="quarter" idx="32" hasCustomPrompt="1"/>
          </p:nvPr>
        </p:nvSpPr>
        <p:spPr>
          <a:xfrm>
            <a:off x="5811044" y="3267867"/>
            <a:ext cx="2885282" cy="8183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396" name="テキスト プレースホルダー 363"/>
          <p:cNvSpPr>
            <a:spLocks noGrp="1"/>
          </p:cNvSpPr>
          <p:nvPr>
            <p:ph type="body" sz="quarter" idx="33" hasCustomPrompt="1"/>
          </p:nvPr>
        </p:nvSpPr>
        <p:spPr>
          <a:xfrm>
            <a:off x="7660479" y="4477555"/>
            <a:ext cx="2505075" cy="341313"/>
          </a:xfrm>
        </p:spPr>
        <p:txBody>
          <a:bodyPr>
            <a:noAutofit/>
          </a:bodyPr>
          <a:lstStyle>
            <a:lvl1pPr marL="0" indent="0" algn="l">
              <a:buNone/>
              <a:defRPr sz="1400" b="1" baseline="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
        <p:nvSpPr>
          <p:cNvPr id="397" name="テキスト プレースホルダー 386"/>
          <p:cNvSpPr>
            <a:spLocks noGrp="1"/>
          </p:cNvSpPr>
          <p:nvPr>
            <p:ph type="body" sz="quarter" idx="34" hasCustomPrompt="1"/>
          </p:nvPr>
        </p:nvSpPr>
        <p:spPr>
          <a:xfrm>
            <a:off x="7666832" y="4766415"/>
            <a:ext cx="2508250" cy="88757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398" name="テキスト プレースホルダー 363"/>
          <p:cNvSpPr>
            <a:spLocks noGrp="1"/>
          </p:cNvSpPr>
          <p:nvPr>
            <p:ph type="body" sz="quarter" idx="35" hasCustomPrompt="1"/>
          </p:nvPr>
        </p:nvSpPr>
        <p:spPr>
          <a:xfrm>
            <a:off x="5676450" y="6200981"/>
            <a:ext cx="1866873" cy="341313"/>
          </a:xfrm>
        </p:spPr>
        <p:txBody>
          <a:bodyPr>
            <a:prstTxWarp prst="textArchUp">
              <a:avLst/>
            </a:prstTxWarp>
            <a:noAutofit/>
          </a:bodyPr>
          <a:lstStyle>
            <a:lvl1pPr marL="0" indent="0" algn="ctr">
              <a:buNone/>
              <a:defRPr sz="1600" b="1" baseline="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００月の生活目標</a:t>
            </a:r>
            <a:endParaRPr kumimoji="1" lang="ja-JP" altLang="en-US" dirty="0"/>
          </a:p>
        </p:txBody>
      </p:sp>
      <p:sp>
        <p:nvSpPr>
          <p:cNvPr id="399" name="テキスト プレースホルダー 363"/>
          <p:cNvSpPr>
            <a:spLocks noGrp="1"/>
          </p:cNvSpPr>
          <p:nvPr>
            <p:ph type="body" sz="quarter" idx="36" hasCustomPrompt="1"/>
          </p:nvPr>
        </p:nvSpPr>
        <p:spPr>
          <a:xfrm>
            <a:off x="8046243" y="6200981"/>
            <a:ext cx="1861661" cy="341313"/>
          </a:xfrm>
        </p:spPr>
        <p:txBody>
          <a:bodyPr>
            <a:prstTxWarp prst="textArchUp">
              <a:avLst/>
            </a:prstTxWarp>
            <a:noAutofit/>
          </a:bodyPr>
          <a:lstStyle>
            <a:lvl1pPr marL="0" indent="0" algn="ctr">
              <a:buNone/>
              <a:defRPr sz="1600" b="1" baseline="0">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００月の保険目標</a:t>
            </a:r>
            <a:endParaRPr kumimoji="1" lang="ja-JP" altLang="en-US" dirty="0"/>
          </a:p>
        </p:txBody>
      </p:sp>
      <p:sp>
        <p:nvSpPr>
          <p:cNvPr id="400" name="テキスト プレースホルダー 363"/>
          <p:cNvSpPr>
            <a:spLocks noGrp="1"/>
          </p:cNvSpPr>
          <p:nvPr>
            <p:ph type="body" sz="quarter" idx="37" hasCustomPrompt="1"/>
          </p:nvPr>
        </p:nvSpPr>
        <p:spPr>
          <a:xfrm>
            <a:off x="5799732" y="6399855"/>
            <a:ext cx="1349971" cy="718512"/>
          </a:xfrm>
        </p:spPr>
        <p:txBody>
          <a:bodyPr>
            <a:noAutofit/>
          </a:bodyPr>
          <a:lstStyle>
            <a:lvl1pPr marL="0" indent="0" algn="l">
              <a:buNone/>
              <a:defRPr sz="12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ここに文章を入れましょう。</a:t>
            </a:r>
            <a:endParaRPr kumimoji="1" lang="ja-JP" altLang="en-US" dirty="0"/>
          </a:p>
        </p:txBody>
      </p:sp>
      <p:sp>
        <p:nvSpPr>
          <p:cNvPr id="401" name="テキスト プレースホルダー 363"/>
          <p:cNvSpPr>
            <a:spLocks noGrp="1"/>
          </p:cNvSpPr>
          <p:nvPr>
            <p:ph type="body" sz="quarter" idx="38" hasCustomPrompt="1"/>
          </p:nvPr>
        </p:nvSpPr>
        <p:spPr>
          <a:xfrm>
            <a:off x="8204945" y="6399855"/>
            <a:ext cx="1352677" cy="718512"/>
          </a:xfrm>
        </p:spPr>
        <p:txBody>
          <a:bodyPr>
            <a:noAutofit/>
          </a:bodyPr>
          <a:lstStyle>
            <a:lvl1pPr marL="0" indent="0" algn="l">
              <a:buNone/>
              <a:defRPr sz="12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ここに文章を入れましょう。</a:t>
            </a:r>
            <a:endParaRPr kumimoji="1" lang="ja-JP" altLang="en-US" dirty="0"/>
          </a:p>
        </p:txBody>
      </p:sp>
      <p:sp>
        <p:nvSpPr>
          <p:cNvPr id="28" name="テキスト プレースホルダー 363"/>
          <p:cNvSpPr>
            <a:spLocks noGrp="1"/>
          </p:cNvSpPr>
          <p:nvPr>
            <p:ph type="body" sz="quarter" idx="12" hasCustomPrompt="1"/>
          </p:nvPr>
        </p:nvSpPr>
        <p:spPr>
          <a:xfrm>
            <a:off x="1324332" y="498807"/>
            <a:ext cx="3543538" cy="585511"/>
          </a:xfrm>
        </p:spPr>
        <p:txBody>
          <a:bodyPr>
            <a:prstTxWarp prst="textWave2">
              <a:avLst/>
            </a:prstTxWarp>
            <a:noAutofit/>
          </a:bodyPr>
          <a:lstStyle>
            <a:lvl1pPr marL="0" indent="0" algn="ctr">
              <a:buNone/>
              <a:defRPr sz="3200" b="0" cap="none" spc="0">
                <a:ln w="0"/>
                <a:solidFill>
                  <a:srgbClr val="266196"/>
                </a:solidFill>
                <a:effectLst>
                  <a:outerShdw blurRad="38100" dist="25400" dir="5400000" algn="ctr" rotWithShape="0">
                    <a:srgbClr val="6E747A">
                      <a:alpha val="43000"/>
                    </a:srgbClr>
                  </a:outerShdw>
                </a:effectLst>
                <a:latin typeface="HG創英角ﾎﾟｯﾌﾟ体" panose="040B0A09000000000000" pitchFamily="49" charset="-128"/>
                <a:ea typeface="HG創英角ﾎﾟｯﾌﾟ体" panose="040B0A09000000000000" pitchFamily="49" charset="-128"/>
                <a:cs typeface="メイリオ" panose="020B0604030504040204" pitchFamily="50" charset="-128"/>
              </a:defRPr>
            </a:lvl1pPr>
          </a:lstStyle>
          <a:p>
            <a:pPr lvl="0"/>
            <a:r>
              <a:rPr kumimoji="1" lang="ja-JP" altLang="en-US" dirty="0" err="1" smtClean="0"/>
              <a:t>〇〇〇〇だ</a:t>
            </a:r>
            <a:r>
              <a:rPr kumimoji="1" lang="ja-JP" altLang="en-US" dirty="0" smtClean="0"/>
              <a:t>より</a:t>
            </a:r>
            <a:endParaRPr kumimoji="1" lang="ja-JP" altLang="en-US" dirty="0"/>
          </a:p>
        </p:txBody>
      </p:sp>
      <p:sp>
        <p:nvSpPr>
          <p:cNvPr id="29" name="テキスト プレースホルダー 363"/>
          <p:cNvSpPr>
            <a:spLocks noGrp="1"/>
          </p:cNvSpPr>
          <p:nvPr>
            <p:ph type="body" sz="quarter" idx="16" hasCustomPrompt="1"/>
          </p:nvPr>
        </p:nvSpPr>
        <p:spPr>
          <a:xfrm>
            <a:off x="3620658" y="1071058"/>
            <a:ext cx="1154852" cy="279170"/>
          </a:xfrm>
        </p:spPr>
        <p:txBody>
          <a:bodyPr>
            <a:noAutofit/>
          </a:bodyPr>
          <a:lstStyle>
            <a:lvl1pPr marL="0" indent="0" algn="r">
              <a:buNone/>
              <a:defRPr sz="16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第００号</a:t>
            </a:r>
            <a:endParaRPr kumimoji="1" lang="ja-JP" altLang="en-US" dirty="0"/>
          </a:p>
        </p:txBody>
      </p:sp>
    </p:spTree>
    <p:extLst>
      <p:ext uri="{BB962C8B-B14F-4D97-AF65-F5344CB8AC3E}">
        <p14:creationId xmlns:p14="http://schemas.microsoft.com/office/powerpoint/2010/main" val="32631017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dirty="0" smtClean="0"/>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D70F28B-D744-4EFC-93A1-82EDF55AB7F2}" type="datetimeFigureOut">
              <a:rPr kumimoji="1" lang="ja-JP" altLang="en-US" smtClean="0"/>
              <a:t>2022/6/27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35861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D70F28B-D744-4EFC-93A1-82EDF55AB7F2}" type="datetimeFigureOut">
              <a:rPr kumimoji="1" lang="ja-JP" altLang="en-US" smtClean="0"/>
              <a:t>2022/6/27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153294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D70F28B-D744-4EFC-93A1-82EDF55AB7F2}" type="datetimeFigureOut">
              <a:rPr kumimoji="1" lang="ja-JP" altLang="en-US" smtClean="0"/>
              <a:t>2022/6/27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18301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38" name="図プレースホルダー 361"/>
          <p:cNvSpPr>
            <a:spLocks noGrp="1"/>
          </p:cNvSpPr>
          <p:nvPr>
            <p:ph type="pic" sz="quarter" idx="23" hasCustomPrompt="1"/>
          </p:nvPr>
        </p:nvSpPr>
        <p:spPr>
          <a:xfrm>
            <a:off x="2979420" y="5777600"/>
            <a:ext cx="1728126" cy="1356258"/>
          </a:xfrm>
          <a:blipFill dpi="0" rotWithShape="1">
            <a:blip r:embed="rId2"/>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362" name="図プレースホルダー 361"/>
          <p:cNvSpPr>
            <a:spLocks noGrp="1"/>
          </p:cNvSpPr>
          <p:nvPr userDrawn="1">
            <p:ph type="pic" sz="quarter" idx="10" hasCustomPrompt="1"/>
          </p:nvPr>
        </p:nvSpPr>
        <p:spPr>
          <a:xfrm>
            <a:off x="484023" y="353147"/>
            <a:ext cx="731837" cy="895350"/>
          </a:xfrm>
          <a:blipFill dpi="0" rotWithShape="1">
            <a:blip r:embed="rId3"/>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校章などを追加する</a:t>
            </a:r>
            <a:endParaRPr kumimoji="1" lang="ja-JP" altLang="en-US" dirty="0"/>
          </a:p>
        </p:txBody>
      </p:sp>
      <p:sp>
        <p:nvSpPr>
          <p:cNvPr id="364" name="テキスト プレースホルダー 363"/>
          <p:cNvSpPr>
            <a:spLocks noGrp="1"/>
          </p:cNvSpPr>
          <p:nvPr userDrawn="1">
            <p:ph type="body" sz="quarter" idx="11" hasCustomPrompt="1"/>
          </p:nvPr>
        </p:nvSpPr>
        <p:spPr>
          <a:xfrm>
            <a:off x="1324331" y="1117238"/>
            <a:ext cx="2382464" cy="341313"/>
          </a:xfrm>
        </p:spPr>
        <p:txBody>
          <a:bodyPr>
            <a:noAutofit/>
          </a:bodyPr>
          <a:lstStyle>
            <a:lvl1pPr marL="0" indent="0" algn="l">
              <a:buNone/>
              <a:defRPr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〇〇〇〇学校 〇年〇組　〇〇学級</a:t>
            </a:r>
            <a:endParaRPr kumimoji="1" lang="ja-JP" altLang="en-US" dirty="0"/>
          </a:p>
        </p:txBody>
      </p:sp>
      <p:sp>
        <p:nvSpPr>
          <p:cNvPr id="366" name="テキスト プレースホルダー 363"/>
          <p:cNvSpPr>
            <a:spLocks noGrp="1"/>
          </p:cNvSpPr>
          <p:nvPr userDrawn="1">
            <p:ph type="body" sz="quarter" idx="12" hasCustomPrompt="1"/>
          </p:nvPr>
        </p:nvSpPr>
        <p:spPr>
          <a:xfrm>
            <a:off x="1324332" y="498807"/>
            <a:ext cx="3543538" cy="585511"/>
          </a:xfrm>
        </p:spPr>
        <p:txBody>
          <a:bodyPr>
            <a:prstTxWarp prst="textWave2">
              <a:avLst/>
            </a:prstTxWarp>
            <a:noAutofit/>
          </a:bodyPr>
          <a:lstStyle>
            <a:lvl1pPr marL="0" indent="0" algn="ctr">
              <a:buNone/>
              <a:defRPr sz="3200" b="0" cap="none" spc="0">
                <a:ln w="0"/>
                <a:solidFill>
                  <a:srgbClr val="266196"/>
                </a:solidFill>
                <a:effectLst>
                  <a:outerShdw blurRad="38100" dist="25400" dir="5400000" algn="ctr" rotWithShape="0">
                    <a:srgbClr val="6E747A">
                      <a:alpha val="43000"/>
                    </a:srgbClr>
                  </a:outerShdw>
                </a:effectLst>
                <a:latin typeface="HG創英角ﾎﾟｯﾌﾟ体" panose="040B0A09000000000000" pitchFamily="49" charset="-128"/>
                <a:ea typeface="HG創英角ﾎﾟｯﾌﾟ体" panose="040B0A09000000000000" pitchFamily="49" charset="-128"/>
                <a:cs typeface="メイリオ" panose="020B0604030504040204" pitchFamily="50" charset="-128"/>
              </a:defRPr>
            </a:lvl1pPr>
          </a:lstStyle>
          <a:p>
            <a:pPr lvl="0"/>
            <a:r>
              <a:rPr kumimoji="1" lang="ja-JP" altLang="en-US" dirty="0" err="1" smtClean="0"/>
              <a:t>〇〇〇〇だ</a:t>
            </a:r>
            <a:r>
              <a:rPr kumimoji="1" lang="ja-JP" altLang="en-US" dirty="0" smtClean="0"/>
              <a:t>より</a:t>
            </a:r>
            <a:endParaRPr kumimoji="1" lang="ja-JP" altLang="en-US" dirty="0"/>
          </a:p>
        </p:txBody>
      </p:sp>
      <p:sp>
        <p:nvSpPr>
          <p:cNvPr id="367" name="テキスト プレースホルダー 363"/>
          <p:cNvSpPr>
            <a:spLocks noGrp="1"/>
          </p:cNvSpPr>
          <p:nvPr userDrawn="1">
            <p:ph type="body" sz="quarter" idx="13" hasCustomPrompt="1"/>
          </p:nvPr>
        </p:nvSpPr>
        <p:spPr>
          <a:xfrm>
            <a:off x="1327071" y="360035"/>
            <a:ext cx="1480784" cy="279170"/>
          </a:xfrm>
        </p:spPr>
        <p:txBody>
          <a:bodyPr>
            <a:noAutofit/>
          </a:bodyPr>
          <a:lstStyle>
            <a:lvl1pPr marL="0" indent="0" algn="l">
              <a:buNone/>
              <a:defRPr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平成</a:t>
            </a:r>
            <a:r>
              <a:rPr kumimoji="1" lang="en-US" altLang="ja-JP" dirty="0" smtClean="0"/>
              <a:t>00</a:t>
            </a:r>
            <a:r>
              <a:rPr kumimoji="1" lang="ja-JP" altLang="en-US" dirty="0" smtClean="0"/>
              <a:t>年</a:t>
            </a:r>
            <a:r>
              <a:rPr kumimoji="1" lang="en-US" altLang="ja-JP" dirty="0" smtClean="0"/>
              <a:t>00</a:t>
            </a:r>
            <a:r>
              <a:rPr kumimoji="1" lang="ja-JP" altLang="en-US" dirty="0" smtClean="0"/>
              <a:t>月</a:t>
            </a:r>
            <a:r>
              <a:rPr kumimoji="1" lang="en-US" altLang="ja-JP" dirty="0" smtClean="0"/>
              <a:t>00</a:t>
            </a:r>
            <a:r>
              <a:rPr kumimoji="1" lang="ja-JP" altLang="en-US" dirty="0" smtClean="0"/>
              <a:t>日</a:t>
            </a:r>
            <a:endParaRPr kumimoji="1" lang="ja-JP" altLang="en-US" dirty="0"/>
          </a:p>
        </p:txBody>
      </p:sp>
      <p:sp>
        <p:nvSpPr>
          <p:cNvPr id="370" name="テキスト プレースホルダー 363"/>
          <p:cNvSpPr>
            <a:spLocks noGrp="1"/>
          </p:cNvSpPr>
          <p:nvPr userDrawn="1">
            <p:ph type="body" sz="quarter" idx="16" hasCustomPrompt="1"/>
          </p:nvPr>
        </p:nvSpPr>
        <p:spPr>
          <a:xfrm>
            <a:off x="3620658" y="1071058"/>
            <a:ext cx="1154852" cy="279170"/>
          </a:xfrm>
        </p:spPr>
        <p:txBody>
          <a:bodyPr>
            <a:noAutofit/>
          </a:bodyPr>
          <a:lstStyle>
            <a:lvl1pPr marL="0" indent="0" algn="r">
              <a:buNone/>
              <a:defRPr sz="16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第００号</a:t>
            </a:r>
            <a:endParaRPr kumimoji="1" lang="ja-JP" altLang="en-US" dirty="0"/>
          </a:p>
        </p:txBody>
      </p:sp>
      <p:sp>
        <p:nvSpPr>
          <p:cNvPr id="371" name="テキスト プレースホルダー 363"/>
          <p:cNvSpPr>
            <a:spLocks noGrp="1"/>
          </p:cNvSpPr>
          <p:nvPr userDrawn="1">
            <p:ph type="body" sz="quarter" idx="17" hasCustomPrompt="1"/>
          </p:nvPr>
        </p:nvSpPr>
        <p:spPr>
          <a:xfrm>
            <a:off x="363177" y="1753942"/>
            <a:ext cx="2720492" cy="407591"/>
          </a:xfrm>
        </p:spPr>
        <p:txBody>
          <a:bodyPr>
            <a:noAutofit/>
          </a:bodyPr>
          <a:lstStyle>
            <a:lvl1pPr marL="0" indent="0" algn="l">
              <a:buNone/>
              <a:defRPr sz="18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
        <p:nvSpPr>
          <p:cNvPr id="374" name="テキスト プレースホルダー 363"/>
          <p:cNvSpPr>
            <a:spLocks noGrp="1"/>
          </p:cNvSpPr>
          <p:nvPr userDrawn="1">
            <p:ph type="body" sz="quarter" idx="20" hasCustomPrompt="1"/>
          </p:nvPr>
        </p:nvSpPr>
        <p:spPr>
          <a:xfrm>
            <a:off x="5989266" y="360035"/>
            <a:ext cx="2341184" cy="341313"/>
          </a:xfrm>
        </p:spPr>
        <p:txBody>
          <a:bodyPr>
            <a:noAutofit/>
          </a:bodyPr>
          <a:lstStyle>
            <a:lvl1pPr marL="0" indent="0" algn="l">
              <a:buNone/>
              <a:defRPr sz="1600" b="1" baseline="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smtClean="0"/>
              <a:t>00</a:t>
            </a:r>
            <a:r>
              <a:rPr kumimoji="1" lang="ja-JP" altLang="en-US" dirty="0" smtClean="0"/>
              <a:t> 月のスケジュール</a:t>
            </a:r>
            <a:endParaRPr kumimoji="1" lang="ja-JP" altLang="en-US" dirty="0"/>
          </a:p>
        </p:txBody>
      </p:sp>
      <p:sp>
        <p:nvSpPr>
          <p:cNvPr id="375" name="図プレースホルダー 361"/>
          <p:cNvSpPr>
            <a:spLocks noGrp="1"/>
          </p:cNvSpPr>
          <p:nvPr userDrawn="1">
            <p:ph type="pic" sz="quarter" idx="21" hasCustomPrompt="1"/>
          </p:nvPr>
        </p:nvSpPr>
        <p:spPr>
          <a:xfrm>
            <a:off x="3203574" y="1692273"/>
            <a:ext cx="1774031" cy="2178477"/>
          </a:xfrm>
          <a:blipFill dpi="0" rotWithShape="1">
            <a:blip r:embed="rId4"/>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376" name="図プレースホルダー 361"/>
          <p:cNvSpPr>
            <a:spLocks noGrp="1"/>
          </p:cNvSpPr>
          <p:nvPr userDrawn="1">
            <p:ph type="pic" sz="quarter" idx="22" hasCustomPrompt="1"/>
          </p:nvPr>
        </p:nvSpPr>
        <p:spPr>
          <a:xfrm>
            <a:off x="537725" y="4347820"/>
            <a:ext cx="1727584" cy="1356258"/>
          </a:xfrm>
          <a:blipFill dpi="0" rotWithShape="1">
            <a:blip r:embed="rId5"/>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387" name="テキスト プレースホルダー 386"/>
          <p:cNvSpPr>
            <a:spLocks noGrp="1"/>
          </p:cNvSpPr>
          <p:nvPr>
            <p:ph type="body" sz="quarter" idx="27" hasCustomPrompt="1"/>
          </p:nvPr>
        </p:nvSpPr>
        <p:spPr>
          <a:xfrm>
            <a:off x="324264" y="2161533"/>
            <a:ext cx="2759404" cy="1768889"/>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389" name="テキスト プレースホルダー 386"/>
          <p:cNvSpPr>
            <a:spLocks noGrp="1"/>
          </p:cNvSpPr>
          <p:nvPr>
            <p:ph type="body" sz="quarter" idx="28" hasCustomPrompt="1"/>
          </p:nvPr>
        </p:nvSpPr>
        <p:spPr>
          <a:xfrm>
            <a:off x="2334099" y="4687926"/>
            <a:ext cx="2479181" cy="1016152"/>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392" name="テキスト プレースホルダー 386"/>
          <p:cNvSpPr>
            <a:spLocks noGrp="1"/>
          </p:cNvSpPr>
          <p:nvPr>
            <p:ph type="body" sz="quarter" idx="30" hasCustomPrompt="1"/>
          </p:nvPr>
        </p:nvSpPr>
        <p:spPr>
          <a:xfrm>
            <a:off x="5766652" y="1468664"/>
            <a:ext cx="2767557" cy="2572590"/>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endParaRPr kumimoji="1" lang="ja-JP" altLang="en-US" dirty="0" smtClean="0"/>
          </a:p>
        </p:txBody>
      </p:sp>
      <p:sp>
        <p:nvSpPr>
          <p:cNvPr id="28" name="テキスト プレースホルダー 363"/>
          <p:cNvSpPr>
            <a:spLocks noGrp="1"/>
          </p:cNvSpPr>
          <p:nvPr>
            <p:ph type="body" sz="quarter" idx="31" hasCustomPrompt="1"/>
          </p:nvPr>
        </p:nvSpPr>
        <p:spPr>
          <a:xfrm>
            <a:off x="5663405" y="869570"/>
            <a:ext cx="2627511" cy="341313"/>
          </a:xfrm>
        </p:spPr>
        <p:txBody>
          <a:bodyPr>
            <a:noAutofit/>
          </a:bodyPr>
          <a:lstStyle>
            <a:lvl1pPr marL="0" indent="0" algn="ctr">
              <a:buNone/>
              <a:defRPr sz="14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smtClean="0"/>
              <a:t>00</a:t>
            </a:r>
            <a:r>
              <a:rPr kumimoji="1" lang="ja-JP" altLang="en-US" dirty="0" smtClean="0"/>
              <a:t> 月　行事予定</a:t>
            </a:r>
            <a:endParaRPr kumimoji="1" lang="ja-JP" altLang="en-US" dirty="0"/>
          </a:p>
        </p:txBody>
      </p:sp>
      <p:sp>
        <p:nvSpPr>
          <p:cNvPr id="29" name="テキスト プレースホルダー 386"/>
          <p:cNvSpPr>
            <a:spLocks noGrp="1"/>
          </p:cNvSpPr>
          <p:nvPr>
            <p:ph type="body" sz="quarter" idx="32" hasCustomPrompt="1"/>
          </p:nvPr>
        </p:nvSpPr>
        <p:spPr>
          <a:xfrm>
            <a:off x="5766652" y="4620788"/>
            <a:ext cx="4596356" cy="1458999"/>
          </a:xfrm>
        </p:spPr>
        <p:txBody>
          <a:bodyPr>
            <a:noAutofit/>
          </a:bodyPr>
          <a:lstStyle>
            <a:lvl1pPr marL="0" marR="0" indent="0" algn="l" defTabSz="1007943" rtl="0" eaLnBrk="1" fontAlgn="auto" latinLnBrk="0" hangingPunct="1">
              <a:lnSpc>
                <a:spcPct val="90000"/>
              </a:lnSpc>
              <a:spcBef>
                <a:spcPts val="1102"/>
              </a:spcBef>
              <a:spcAft>
                <a:spcPts val="0"/>
              </a:spcAft>
              <a:buClrTx/>
              <a:buSzTx/>
              <a:buFontTx/>
              <a:buNone/>
              <a:tabLst/>
              <a:defRPr sz="12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国　語　　　　〇〇〇〇〇〇〇〇〇〇〇〇〇〇〇〇〇〇〇〇〇算　数　　　　〇〇〇〇〇〇〇〇〇〇〇〇〇〇〇〇〇〇〇〇〇理　科　　　　〇〇〇〇〇〇〇〇〇〇〇〇〇〇〇〇〇〇〇〇〇社　会　　　　〇〇〇〇〇〇〇〇〇〇〇〇〇〇〇〇〇〇〇〇〇音　楽　　　　〇〇〇〇〇〇〇〇〇〇〇〇〇〇〇〇〇〇〇〇〇図　工　　　　〇〇〇〇〇〇〇〇〇〇〇〇〇〇〇〇〇〇〇〇〇体　育　　　　〇〇〇〇〇〇〇〇〇〇〇〇〇〇〇〇〇〇〇〇〇道　徳　　　　〇〇〇〇〇〇〇〇〇〇〇〇〇〇〇〇〇〇〇〇〇</a:t>
            </a:r>
            <a:endParaRPr kumimoji="1" lang="ja-JP" altLang="en-US" dirty="0" smtClean="0"/>
          </a:p>
        </p:txBody>
      </p:sp>
      <p:sp>
        <p:nvSpPr>
          <p:cNvPr id="30" name="テキスト プレースホルダー 363"/>
          <p:cNvSpPr>
            <a:spLocks noGrp="1"/>
          </p:cNvSpPr>
          <p:nvPr>
            <p:ph type="body" sz="quarter" idx="33" hasCustomPrompt="1"/>
          </p:nvPr>
        </p:nvSpPr>
        <p:spPr>
          <a:xfrm>
            <a:off x="5663405" y="4142922"/>
            <a:ext cx="2627511" cy="341313"/>
          </a:xfrm>
        </p:spPr>
        <p:txBody>
          <a:bodyPr>
            <a:noAutofit/>
          </a:bodyPr>
          <a:lstStyle>
            <a:lvl1pPr marL="0" indent="0" algn="ctr">
              <a:buNone/>
              <a:defRPr sz="14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smtClean="0"/>
              <a:t>00</a:t>
            </a:r>
            <a:r>
              <a:rPr kumimoji="1" lang="ja-JP" altLang="en-US" dirty="0" smtClean="0"/>
              <a:t> 月　学習予定</a:t>
            </a:r>
            <a:endParaRPr kumimoji="1" lang="ja-JP" altLang="en-US" dirty="0"/>
          </a:p>
        </p:txBody>
      </p:sp>
      <p:sp>
        <p:nvSpPr>
          <p:cNvPr id="31" name="図プレースホルダー 361"/>
          <p:cNvSpPr>
            <a:spLocks noGrp="1"/>
          </p:cNvSpPr>
          <p:nvPr>
            <p:ph type="pic" sz="quarter" idx="34" hasCustomPrompt="1"/>
          </p:nvPr>
        </p:nvSpPr>
        <p:spPr>
          <a:xfrm>
            <a:off x="8564273" y="1402296"/>
            <a:ext cx="1641910" cy="1166150"/>
          </a:xfrm>
          <a:blipFill dpi="0" rotWithShape="1">
            <a:blip r:embed="rId6"/>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36" name="図プレースホルダー 361"/>
          <p:cNvSpPr>
            <a:spLocks noGrp="1"/>
          </p:cNvSpPr>
          <p:nvPr>
            <p:ph type="pic" sz="quarter" idx="35" hasCustomPrompt="1"/>
          </p:nvPr>
        </p:nvSpPr>
        <p:spPr>
          <a:xfrm>
            <a:off x="8564273" y="2649184"/>
            <a:ext cx="1641910" cy="1166150"/>
          </a:xfrm>
          <a:blipFill dpi="0" rotWithShape="1">
            <a:blip r:embed="rId7"/>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39" name="テキスト プレースホルダー 386"/>
          <p:cNvSpPr>
            <a:spLocks noGrp="1"/>
          </p:cNvSpPr>
          <p:nvPr>
            <p:ph type="body" sz="quarter" idx="36" hasCustomPrompt="1"/>
          </p:nvPr>
        </p:nvSpPr>
        <p:spPr>
          <a:xfrm>
            <a:off x="5803789" y="6721427"/>
            <a:ext cx="4398277" cy="555388"/>
          </a:xfrm>
        </p:spPr>
        <p:txBody>
          <a:bodyPr>
            <a:noAutofit/>
          </a:bodyPr>
          <a:lstStyle>
            <a:lvl1pPr marL="0" marR="0" indent="0" algn="l" defTabSz="1007943" rtl="0" eaLnBrk="1" fontAlgn="auto" latinLnBrk="0" hangingPunct="1">
              <a:lnSpc>
                <a:spcPct val="90000"/>
              </a:lnSpc>
              <a:spcBef>
                <a:spcPts val="1102"/>
              </a:spcBef>
              <a:spcAft>
                <a:spcPts val="0"/>
              </a:spcAft>
              <a:buClrTx/>
              <a:buSzTx/>
              <a:buFontTx/>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a:p>
            <a:pPr marL="0" marR="0" lvl="0" indent="0" algn="l" defTabSz="1007943" rtl="0" eaLnBrk="1" fontAlgn="auto" latinLnBrk="0" hangingPunct="1">
              <a:lnSpc>
                <a:spcPct val="90000"/>
              </a:lnSpc>
              <a:spcBef>
                <a:spcPts val="1102"/>
              </a:spcBef>
              <a:spcAft>
                <a:spcPts val="0"/>
              </a:spcAft>
              <a:buClrTx/>
              <a:buSzTx/>
              <a:buFontTx/>
              <a:buNone/>
              <a:tabLst/>
              <a:defRPr/>
            </a:pPr>
            <a:endParaRPr kumimoji="1" lang="ja-JP" altLang="en-US" dirty="0" smtClean="0"/>
          </a:p>
        </p:txBody>
      </p:sp>
      <p:sp>
        <p:nvSpPr>
          <p:cNvPr id="40" name="テキスト プレースホルダー 363"/>
          <p:cNvSpPr>
            <a:spLocks noGrp="1"/>
          </p:cNvSpPr>
          <p:nvPr>
            <p:ph type="body" sz="quarter" idx="37" hasCustomPrompt="1"/>
          </p:nvPr>
        </p:nvSpPr>
        <p:spPr>
          <a:xfrm>
            <a:off x="5799732" y="6315509"/>
            <a:ext cx="2627511" cy="341313"/>
          </a:xfrm>
        </p:spPr>
        <p:txBody>
          <a:bodyPr>
            <a:noAutofit/>
          </a:bodyPr>
          <a:lstStyle>
            <a:lvl1pPr marL="0" indent="0" algn="l">
              <a:buNone/>
              <a:defRPr sz="14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smtClean="0"/>
              <a:t>00</a:t>
            </a:r>
            <a:r>
              <a:rPr kumimoji="1" lang="ja-JP" altLang="en-US" dirty="0" smtClean="0"/>
              <a:t>月の連絡事項</a:t>
            </a:r>
            <a:endParaRPr kumimoji="1" lang="ja-JP" altLang="en-US" dirty="0"/>
          </a:p>
        </p:txBody>
      </p:sp>
      <p:sp>
        <p:nvSpPr>
          <p:cNvPr id="34" name="テキスト プレースホルダー 363"/>
          <p:cNvSpPr>
            <a:spLocks noGrp="1"/>
          </p:cNvSpPr>
          <p:nvPr>
            <p:ph type="body" sz="quarter" idx="39" hasCustomPrompt="1"/>
          </p:nvPr>
        </p:nvSpPr>
        <p:spPr>
          <a:xfrm>
            <a:off x="2334099" y="4338660"/>
            <a:ext cx="2487591" cy="459943"/>
          </a:xfrm>
        </p:spPr>
        <p:txBody>
          <a:bodyPr>
            <a:noAutofit/>
          </a:bodyPr>
          <a:lstStyle>
            <a:lvl1pPr marL="0" indent="0" algn="l">
              <a:buNone/>
              <a:defRPr sz="1600" b="1" cap="none" spc="0">
                <a:ln w="0"/>
                <a:solidFill>
                  <a:srgbClr val="C55A1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
        <p:nvSpPr>
          <p:cNvPr id="35" name="テキスト プレースホルダー 386"/>
          <p:cNvSpPr>
            <a:spLocks noGrp="1"/>
          </p:cNvSpPr>
          <p:nvPr>
            <p:ph type="body" sz="quarter" idx="40" hasCustomPrompt="1"/>
          </p:nvPr>
        </p:nvSpPr>
        <p:spPr>
          <a:xfrm>
            <a:off x="437843" y="6199088"/>
            <a:ext cx="2479181" cy="1016152"/>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smtClean="0"/>
          </a:p>
        </p:txBody>
      </p:sp>
      <p:sp>
        <p:nvSpPr>
          <p:cNvPr id="37" name="テキスト プレースホルダー 363"/>
          <p:cNvSpPr>
            <a:spLocks noGrp="1"/>
          </p:cNvSpPr>
          <p:nvPr>
            <p:ph type="body" sz="quarter" idx="41" hasCustomPrompt="1"/>
          </p:nvPr>
        </p:nvSpPr>
        <p:spPr>
          <a:xfrm>
            <a:off x="437843" y="5849822"/>
            <a:ext cx="2487591" cy="459943"/>
          </a:xfrm>
        </p:spPr>
        <p:txBody>
          <a:bodyPr>
            <a:noAutofit/>
          </a:bodyPr>
          <a:lstStyle>
            <a:lvl1pPr marL="0" indent="0" algn="l">
              <a:buNone/>
              <a:defRPr sz="1600" b="1" cap="none" spc="0">
                <a:ln w="0"/>
                <a:solidFill>
                  <a:srgbClr val="C55A1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タイトルを入れましょう</a:t>
            </a:r>
            <a:endParaRPr kumimoji="1" lang="ja-JP" altLang="en-US" dirty="0"/>
          </a:p>
        </p:txBody>
      </p:sp>
    </p:spTree>
    <p:extLst>
      <p:ext uri="{BB962C8B-B14F-4D97-AF65-F5344CB8AC3E}">
        <p14:creationId xmlns:p14="http://schemas.microsoft.com/office/powerpoint/2010/main" val="42318288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D70F28B-D744-4EFC-93A1-82EDF55AB7F2}" type="datetimeFigureOut">
              <a:rPr kumimoji="1" lang="ja-JP" altLang="en-US" smtClean="0"/>
              <a:t>2022/6/27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1147475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D70F28B-D744-4EFC-93A1-82EDF55AB7F2}" type="datetimeFigureOut">
              <a:rPr kumimoji="1" lang="ja-JP" altLang="en-US" smtClean="0"/>
              <a:t>2022/6/27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32175904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D70F28B-D744-4EFC-93A1-82EDF55AB7F2}" type="datetimeFigureOut">
              <a:rPr kumimoji="1" lang="ja-JP" altLang="en-US" smtClean="0"/>
              <a:t>2022/6/27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26672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D70F28B-D744-4EFC-93A1-82EDF55AB7F2}" type="datetimeFigureOut">
              <a:rPr kumimoji="1" lang="ja-JP" altLang="en-US" smtClean="0"/>
              <a:t>2022/6/27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428434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D70F28B-D744-4EFC-93A1-82EDF55AB7F2}" type="datetimeFigureOut">
              <a:rPr kumimoji="1" lang="ja-JP" altLang="en-US" smtClean="0"/>
              <a:t>2022/6/27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209250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0F28B-D744-4EFC-93A1-82EDF55AB7F2}" type="datetimeFigureOut">
              <a:rPr kumimoji="1" lang="ja-JP" altLang="en-US" smtClean="0"/>
              <a:t>2022/6/27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354236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D70F28B-D744-4EFC-93A1-82EDF55AB7F2}" type="datetimeFigureOut">
              <a:rPr kumimoji="1" lang="ja-JP" altLang="en-US" smtClean="0"/>
              <a:t>2022/6/27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251489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D70F28B-D744-4EFC-93A1-82EDF55AB7F2}" type="datetimeFigureOut">
              <a:rPr kumimoji="1" lang="ja-JP" altLang="en-US" smtClean="0"/>
              <a:t>2022/6/27</a:t>
            </a:fld>
            <a:endParaRPr kumimoji="1" lang="ja-JP" alt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68784662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1.jpeg"/><Relationship Id="rId3" Type="http://schemas.microsoft.com/office/2007/relationships/hdphoto" Target="../media/hdphoto1.wdp"/><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0.jpeg"/><Relationship Id="rId2" Type="http://schemas.openxmlformats.org/officeDocument/2006/relationships/image" Target="../media/image18.png"/><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hyperlink" Target="http://sakura-gakuen.org/" TargetMode="External"/><Relationship Id="rId15" Type="http://schemas.openxmlformats.org/officeDocument/2006/relationships/image" Target="../media/image28.jpe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image" Target="../media/image23.png"/><Relationship Id="rId1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80764" y="5414189"/>
            <a:ext cx="2105285" cy="96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9" name="Freeform 5"/>
          <p:cNvSpPr>
            <a:spLocks/>
          </p:cNvSpPr>
          <p:nvPr/>
        </p:nvSpPr>
        <p:spPr bwMode="auto">
          <a:xfrm>
            <a:off x="326875" y="428623"/>
            <a:ext cx="4772025" cy="1088060"/>
          </a:xfrm>
          <a:prstGeom prst="doubleWave">
            <a:avLst/>
          </a:prstGeom>
          <a:solidFill>
            <a:srgbClr val="93CCFB"/>
          </a:solidFill>
          <a:ln>
            <a:solidFill>
              <a:srgbClr val="93CCFB"/>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430" name="正方形/長方形 429"/>
          <p:cNvSpPr/>
          <p:nvPr/>
        </p:nvSpPr>
        <p:spPr>
          <a:xfrm>
            <a:off x="322329" y="202896"/>
            <a:ext cx="73891" cy="1387473"/>
          </a:xfrm>
          <a:prstGeom prst="rect">
            <a:avLst/>
          </a:prstGeom>
          <a:solidFill>
            <a:srgbClr val="F9D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円/楕円 430"/>
          <p:cNvSpPr/>
          <p:nvPr/>
        </p:nvSpPr>
        <p:spPr>
          <a:xfrm>
            <a:off x="299238" y="101112"/>
            <a:ext cx="120072" cy="120072"/>
          </a:xfrm>
          <a:prstGeom prst="ellipse">
            <a:avLst/>
          </a:prstGeom>
          <a:solidFill>
            <a:srgbClr val="E5B6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Freeform 8"/>
          <p:cNvSpPr>
            <a:spLocks/>
          </p:cNvSpPr>
          <p:nvPr/>
        </p:nvSpPr>
        <p:spPr bwMode="auto">
          <a:xfrm>
            <a:off x="314720" y="4324483"/>
            <a:ext cx="4654550" cy="3104880"/>
          </a:xfrm>
          <a:custGeom>
            <a:avLst/>
            <a:gdLst>
              <a:gd name="T0" fmla="*/ 2932 w 2932"/>
              <a:gd name="T1" fmla="*/ 1761 h 1840"/>
              <a:gd name="T2" fmla="*/ 2932 w 2932"/>
              <a:gd name="T3" fmla="*/ 1761 h 1840"/>
              <a:gd name="T4" fmla="*/ 2930 w 2932"/>
              <a:gd name="T5" fmla="*/ 1777 h 1840"/>
              <a:gd name="T6" fmla="*/ 2924 w 2932"/>
              <a:gd name="T7" fmla="*/ 1791 h 1840"/>
              <a:gd name="T8" fmla="*/ 2918 w 2932"/>
              <a:gd name="T9" fmla="*/ 1805 h 1840"/>
              <a:gd name="T10" fmla="*/ 2909 w 2932"/>
              <a:gd name="T11" fmla="*/ 1816 h 1840"/>
              <a:gd name="T12" fmla="*/ 2897 w 2932"/>
              <a:gd name="T13" fmla="*/ 1826 h 1840"/>
              <a:gd name="T14" fmla="*/ 2883 w 2932"/>
              <a:gd name="T15" fmla="*/ 1834 h 1840"/>
              <a:gd name="T16" fmla="*/ 2869 w 2932"/>
              <a:gd name="T17" fmla="*/ 1838 h 1840"/>
              <a:gd name="T18" fmla="*/ 2853 w 2932"/>
              <a:gd name="T19" fmla="*/ 1840 h 1840"/>
              <a:gd name="T20" fmla="*/ 79 w 2932"/>
              <a:gd name="T21" fmla="*/ 1840 h 1840"/>
              <a:gd name="T22" fmla="*/ 79 w 2932"/>
              <a:gd name="T23" fmla="*/ 1840 h 1840"/>
              <a:gd name="T24" fmla="*/ 63 w 2932"/>
              <a:gd name="T25" fmla="*/ 1838 h 1840"/>
              <a:gd name="T26" fmla="*/ 47 w 2932"/>
              <a:gd name="T27" fmla="*/ 1834 h 1840"/>
              <a:gd name="T28" fmla="*/ 35 w 2932"/>
              <a:gd name="T29" fmla="*/ 1826 h 1840"/>
              <a:gd name="T30" fmla="*/ 24 w 2932"/>
              <a:gd name="T31" fmla="*/ 1816 h 1840"/>
              <a:gd name="T32" fmla="*/ 14 w 2932"/>
              <a:gd name="T33" fmla="*/ 1805 h 1840"/>
              <a:gd name="T34" fmla="*/ 6 w 2932"/>
              <a:gd name="T35" fmla="*/ 1791 h 1840"/>
              <a:gd name="T36" fmla="*/ 2 w 2932"/>
              <a:gd name="T37" fmla="*/ 1777 h 1840"/>
              <a:gd name="T38" fmla="*/ 0 w 2932"/>
              <a:gd name="T39" fmla="*/ 1761 h 1840"/>
              <a:gd name="T40" fmla="*/ 0 w 2932"/>
              <a:gd name="T41" fmla="*/ 79 h 1840"/>
              <a:gd name="T42" fmla="*/ 0 w 2932"/>
              <a:gd name="T43" fmla="*/ 79 h 1840"/>
              <a:gd name="T44" fmla="*/ 2 w 2932"/>
              <a:gd name="T45" fmla="*/ 63 h 1840"/>
              <a:gd name="T46" fmla="*/ 6 w 2932"/>
              <a:gd name="T47" fmla="*/ 49 h 1840"/>
              <a:gd name="T48" fmla="*/ 14 w 2932"/>
              <a:gd name="T49" fmla="*/ 36 h 1840"/>
              <a:gd name="T50" fmla="*/ 24 w 2932"/>
              <a:gd name="T51" fmla="*/ 24 h 1840"/>
              <a:gd name="T52" fmla="*/ 35 w 2932"/>
              <a:gd name="T53" fmla="*/ 14 h 1840"/>
              <a:gd name="T54" fmla="*/ 47 w 2932"/>
              <a:gd name="T55" fmla="*/ 6 h 1840"/>
              <a:gd name="T56" fmla="*/ 63 w 2932"/>
              <a:gd name="T57" fmla="*/ 2 h 1840"/>
              <a:gd name="T58" fmla="*/ 79 w 2932"/>
              <a:gd name="T59" fmla="*/ 0 h 1840"/>
              <a:gd name="T60" fmla="*/ 2853 w 2932"/>
              <a:gd name="T61" fmla="*/ 0 h 1840"/>
              <a:gd name="T62" fmla="*/ 2853 w 2932"/>
              <a:gd name="T63" fmla="*/ 0 h 1840"/>
              <a:gd name="T64" fmla="*/ 2869 w 2932"/>
              <a:gd name="T65" fmla="*/ 2 h 1840"/>
              <a:gd name="T66" fmla="*/ 2883 w 2932"/>
              <a:gd name="T67" fmla="*/ 6 h 1840"/>
              <a:gd name="T68" fmla="*/ 2897 w 2932"/>
              <a:gd name="T69" fmla="*/ 14 h 1840"/>
              <a:gd name="T70" fmla="*/ 2909 w 2932"/>
              <a:gd name="T71" fmla="*/ 24 h 1840"/>
              <a:gd name="T72" fmla="*/ 2918 w 2932"/>
              <a:gd name="T73" fmla="*/ 36 h 1840"/>
              <a:gd name="T74" fmla="*/ 2924 w 2932"/>
              <a:gd name="T75" fmla="*/ 49 h 1840"/>
              <a:gd name="T76" fmla="*/ 2930 w 2932"/>
              <a:gd name="T77" fmla="*/ 63 h 1840"/>
              <a:gd name="T78" fmla="*/ 2932 w 2932"/>
              <a:gd name="T79" fmla="*/ 79 h 1840"/>
              <a:gd name="T80" fmla="*/ 2932 w 2932"/>
              <a:gd name="T81" fmla="*/ 1761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2" h="1840">
                <a:moveTo>
                  <a:pt x="2932" y="1761"/>
                </a:moveTo>
                <a:lnTo>
                  <a:pt x="2932" y="1761"/>
                </a:lnTo>
                <a:lnTo>
                  <a:pt x="2930" y="1777"/>
                </a:lnTo>
                <a:lnTo>
                  <a:pt x="2924" y="1791"/>
                </a:lnTo>
                <a:lnTo>
                  <a:pt x="2918" y="1805"/>
                </a:lnTo>
                <a:lnTo>
                  <a:pt x="2909" y="1816"/>
                </a:lnTo>
                <a:lnTo>
                  <a:pt x="2897" y="1826"/>
                </a:lnTo>
                <a:lnTo>
                  <a:pt x="2883" y="1834"/>
                </a:lnTo>
                <a:lnTo>
                  <a:pt x="2869" y="1838"/>
                </a:lnTo>
                <a:lnTo>
                  <a:pt x="2853" y="1840"/>
                </a:lnTo>
                <a:lnTo>
                  <a:pt x="79" y="1840"/>
                </a:lnTo>
                <a:lnTo>
                  <a:pt x="79" y="1840"/>
                </a:lnTo>
                <a:lnTo>
                  <a:pt x="63" y="1838"/>
                </a:lnTo>
                <a:lnTo>
                  <a:pt x="47" y="1834"/>
                </a:lnTo>
                <a:lnTo>
                  <a:pt x="35" y="1826"/>
                </a:lnTo>
                <a:lnTo>
                  <a:pt x="24" y="1816"/>
                </a:lnTo>
                <a:lnTo>
                  <a:pt x="14" y="1805"/>
                </a:lnTo>
                <a:lnTo>
                  <a:pt x="6" y="1791"/>
                </a:lnTo>
                <a:lnTo>
                  <a:pt x="2" y="1777"/>
                </a:lnTo>
                <a:lnTo>
                  <a:pt x="0" y="1761"/>
                </a:lnTo>
                <a:lnTo>
                  <a:pt x="0" y="79"/>
                </a:lnTo>
                <a:lnTo>
                  <a:pt x="0" y="79"/>
                </a:lnTo>
                <a:lnTo>
                  <a:pt x="2" y="63"/>
                </a:lnTo>
                <a:lnTo>
                  <a:pt x="6" y="49"/>
                </a:lnTo>
                <a:lnTo>
                  <a:pt x="14" y="36"/>
                </a:lnTo>
                <a:lnTo>
                  <a:pt x="24" y="24"/>
                </a:lnTo>
                <a:lnTo>
                  <a:pt x="35" y="14"/>
                </a:lnTo>
                <a:lnTo>
                  <a:pt x="47" y="6"/>
                </a:lnTo>
                <a:lnTo>
                  <a:pt x="63" y="2"/>
                </a:lnTo>
                <a:lnTo>
                  <a:pt x="79" y="0"/>
                </a:lnTo>
                <a:lnTo>
                  <a:pt x="2853" y="0"/>
                </a:lnTo>
                <a:lnTo>
                  <a:pt x="2853" y="0"/>
                </a:lnTo>
                <a:lnTo>
                  <a:pt x="2869" y="2"/>
                </a:lnTo>
                <a:lnTo>
                  <a:pt x="2883" y="6"/>
                </a:lnTo>
                <a:lnTo>
                  <a:pt x="2897" y="14"/>
                </a:lnTo>
                <a:lnTo>
                  <a:pt x="2909" y="24"/>
                </a:lnTo>
                <a:lnTo>
                  <a:pt x="2918" y="36"/>
                </a:lnTo>
                <a:lnTo>
                  <a:pt x="2924" y="49"/>
                </a:lnTo>
                <a:lnTo>
                  <a:pt x="2930" y="63"/>
                </a:lnTo>
                <a:lnTo>
                  <a:pt x="2932" y="79"/>
                </a:lnTo>
                <a:lnTo>
                  <a:pt x="2932" y="1761"/>
                </a:lnTo>
                <a:close/>
              </a:path>
            </a:pathLst>
          </a:custGeom>
          <a:solidFill>
            <a:srgbClr val="FDEFB5"/>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91" name="Freeform 6"/>
          <p:cNvSpPr>
            <a:spLocks/>
          </p:cNvSpPr>
          <p:nvPr/>
        </p:nvSpPr>
        <p:spPr bwMode="auto">
          <a:xfrm>
            <a:off x="5650705" y="2683666"/>
            <a:ext cx="4714875" cy="1465263"/>
          </a:xfrm>
          <a:custGeom>
            <a:avLst/>
            <a:gdLst>
              <a:gd name="T0" fmla="*/ 2970 w 2970"/>
              <a:gd name="T1" fmla="*/ 844 h 923"/>
              <a:gd name="T2" fmla="*/ 2970 w 2970"/>
              <a:gd name="T3" fmla="*/ 844 h 923"/>
              <a:gd name="T4" fmla="*/ 2968 w 2970"/>
              <a:gd name="T5" fmla="*/ 860 h 923"/>
              <a:gd name="T6" fmla="*/ 2964 w 2970"/>
              <a:gd name="T7" fmla="*/ 874 h 923"/>
              <a:gd name="T8" fmla="*/ 2956 w 2970"/>
              <a:gd name="T9" fmla="*/ 888 h 923"/>
              <a:gd name="T10" fmla="*/ 2946 w 2970"/>
              <a:gd name="T11" fmla="*/ 900 h 923"/>
              <a:gd name="T12" fmla="*/ 2935 w 2970"/>
              <a:gd name="T13" fmla="*/ 909 h 923"/>
              <a:gd name="T14" fmla="*/ 2921 w 2970"/>
              <a:gd name="T15" fmla="*/ 917 h 923"/>
              <a:gd name="T16" fmla="*/ 2907 w 2970"/>
              <a:gd name="T17" fmla="*/ 921 h 923"/>
              <a:gd name="T18" fmla="*/ 2891 w 2970"/>
              <a:gd name="T19" fmla="*/ 923 h 923"/>
              <a:gd name="T20" fmla="*/ 79 w 2970"/>
              <a:gd name="T21" fmla="*/ 923 h 923"/>
              <a:gd name="T22" fmla="*/ 79 w 2970"/>
              <a:gd name="T23" fmla="*/ 923 h 923"/>
              <a:gd name="T24" fmla="*/ 63 w 2970"/>
              <a:gd name="T25" fmla="*/ 921 h 923"/>
              <a:gd name="T26" fmla="*/ 48 w 2970"/>
              <a:gd name="T27" fmla="*/ 917 h 923"/>
              <a:gd name="T28" fmla="*/ 36 w 2970"/>
              <a:gd name="T29" fmla="*/ 909 h 923"/>
              <a:gd name="T30" fmla="*/ 24 w 2970"/>
              <a:gd name="T31" fmla="*/ 900 h 923"/>
              <a:gd name="T32" fmla="*/ 14 w 2970"/>
              <a:gd name="T33" fmla="*/ 888 h 923"/>
              <a:gd name="T34" fmla="*/ 6 w 2970"/>
              <a:gd name="T35" fmla="*/ 874 h 923"/>
              <a:gd name="T36" fmla="*/ 2 w 2970"/>
              <a:gd name="T37" fmla="*/ 860 h 923"/>
              <a:gd name="T38" fmla="*/ 0 w 2970"/>
              <a:gd name="T39" fmla="*/ 844 h 923"/>
              <a:gd name="T40" fmla="*/ 0 w 2970"/>
              <a:gd name="T41" fmla="*/ 79 h 923"/>
              <a:gd name="T42" fmla="*/ 0 w 2970"/>
              <a:gd name="T43" fmla="*/ 79 h 923"/>
              <a:gd name="T44" fmla="*/ 2 w 2970"/>
              <a:gd name="T45" fmla="*/ 63 h 923"/>
              <a:gd name="T46" fmla="*/ 6 w 2970"/>
              <a:gd name="T47" fmla="*/ 50 h 923"/>
              <a:gd name="T48" fmla="*/ 14 w 2970"/>
              <a:gd name="T49" fmla="*/ 36 h 923"/>
              <a:gd name="T50" fmla="*/ 24 w 2970"/>
              <a:gd name="T51" fmla="*/ 24 h 923"/>
              <a:gd name="T52" fmla="*/ 36 w 2970"/>
              <a:gd name="T53" fmla="*/ 14 h 923"/>
              <a:gd name="T54" fmla="*/ 48 w 2970"/>
              <a:gd name="T55" fmla="*/ 8 h 923"/>
              <a:gd name="T56" fmla="*/ 63 w 2970"/>
              <a:gd name="T57" fmla="*/ 2 h 923"/>
              <a:gd name="T58" fmla="*/ 79 w 2970"/>
              <a:gd name="T59" fmla="*/ 0 h 923"/>
              <a:gd name="T60" fmla="*/ 2891 w 2970"/>
              <a:gd name="T61" fmla="*/ 0 h 923"/>
              <a:gd name="T62" fmla="*/ 2891 w 2970"/>
              <a:gd name="T63" fmla="*/ 0 h 923"/>
              <a:gd name="T64" fmla="*/ 2907 w 2970"/>
              <a:gd name="T65" fmla="*/ 2 h 923"/>
              <a:gd name="T66" fmla="*/ 2921 w 2970"/>
              <a:gd name="T67" fmla="*/ 8 h 923"/>
              <a:gd name="T68" fmla="*/ 2935 w 2970"/>
              <a:gd name="T69" fmla="*/ 14 h 923"/>
              <a:gd name="T70" fmla="*/ 2946 w 2970"/>
              <a:gd name="T71" fmla="*/ 24 h 923"/>
              <a:gd name="T72" fmla="*/ 2956 w 2970"/>
              <a:gd name="T73" fmla="*/ 36 h 923"/>
              <a:gd name="T74" fmla="*/ 2964 w 2970"/>
              <a:gd name="T75" fmla="*/ 50 h 923"/>
              <a:gd name="T76" fmla="*/ 2968 w 2970"/>
              <a:gd name="T77" fmla="*/ 63 h 923"/>
              <a:gd name="T78" fmla="*/ 2970 w 2970"/>
              <a:gd name="T79" fmla="*/ 79 h 923"/>
              <a:gd name="T80" fmla="*/ 2970 w 2970"/>
              <a:gd name="T81" fmla="*/ 84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70" h="923">
                <a:moveTo>
                  <a:pt x="2970" y="844"/>
                </a:moveTo>
                <a:lnTo>
                  <a:pt x="2970" y="844"/>
                </a:lnTo>
                <a:lnTo>
                  <a:pt x="2968" y="860"/>
                </a:lnTo>
                <a:lnTo>
                  <a:pt x="2964" y="874"/>
                </a:lnTo>
                <a:lnTo>
                  <a:pt x="2956" y="888"/>
                </a:lnTo>
                <a:lnTo>
                  <a:pt x="2946" y="900"/>
                </a:lnTo>
                <a:lnTo>
                  <a:pt x="2935" y="909"/>
                </a:lnTo>
                <a:lnTo>
                  <a:pt x="2921" y="917"/>
                </a:lnTo>
                <a:lnTo>
                  <a:pt x="2907" y="921"/>
                </a:lnTo>
                <a:lnTo>
                  <a:pt x="2891" y="923"/>
                </a:lnTo>
                <a:lnTo>
                  <a:pt x="79" y="923"/>
                </a:lnTo>
                <a:lnTo>
                  <a:pt x="79" y="923"/>
                </a:lnTo>
                <a:lnTo>
                  <a:pt x="63" y="921"/>
                </a:lnTo>
                <a:lnTo>
                  <a:pt x="48" y="917"/>
                </a:lnTo>
                <a:lnTo>
                  <a:pt x="36" y="909"/>
                </a:lnTo>
                <a:lnTo>
                  <a:pt x="24" y="900"/>
                </a:lnTo>
                <a:lnTo>
                  <a:pt x="14" y="888"/>
                </a:lnTo>
                <a:lnTo>
                  <a:pt x="6" y="874"/>
                </a:lnTo>
                <a:lnTo>
                  <a:pt x="2" y="860"/>
                </a:lnTo>
                <a:lnTo>
                  <a:pt x="0" y="844"/>
                </a:lnTo>
                <a:lnTo>
                  <a:pt x="0" y="79"/>
                </a:lnTo>
                <a:lnTo>
                  <a:pt x="0" y="79"/>
                </a:lnTo>
                <a:lnTo>
                  <a:pt x="2" y="63"/>
                </a:lnTo>
                <a:lnTo>
                  <a:pt x="6" y="50"/>
                </a:lnTo>
                <a:lnTo>
                  <a:pt x="14" y="36"/>
                </a:lnTo>
                <a:lnTo>
                  <a:pt x="24" y="24"/>
                </a:lnTo>
                <a:lnTo>
                  <a:pt x="36" y="14"/>
                </a:lnTo>
                <a:lnTo>
                  <a:pt x="48" y="8"/>
                </a:lnTo>
                <a:lnTo>
                  <a:pt x="63" y="2"/>
                </a:lnTo>
                <a:lnTo>
                  <a:pt x="79" y="0"/>
                </a:lnTo>
                <a:lnTo>
                  <a:pt x="2891" y="0"/>
                </a:lnTo>
                <a:lnTo>
                  <a:pt x="2891" y="0"/>
                </a:lnTo>
                <a:lnTo>
                  <a:pt x="2907" y="2"/>
                </a:lnTo>
                <a:lnTo>
                  <a:pt x="2921" y="8"/>
                </a:lnTo>
                <a:lnTo>
                  <a:pt x="2935" y="14"/>
                </a:lnTo>
                <a:lnTo>
                  <a:pt x="2946" y="24"/>
                </a:lnTo>
                <a:lnTo>
                  <a:pt x="2956" y="36"/>
                </a:lnTo>
                <a:lnTo>
                  <a:pt x="2964" y="50"/>
                </a:lnTo>
                <a:lnTo>
                  <a:pt x="2968" y="63"/>
                </a:lnTo>
                <a:lnTo>
                  <a:pt x="2970" y="79"/>
                </a:lnTo>
                <a:lnTo>
                  <a:pt x="2970" y="844"/>
                </a:lnTo>
                <a:close/>
              </a:path>
            </a:pathLst>
          </a:custGeom>
          <a:solidFill>
            <a:srgbClr val="FFF5BA"/>
          </a:solidFill>
          <a:ln w="317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ja-JP" altLang="en-US" dirty="0"/>
          </a:p>
        </p:txBody>
      </p:sp>
      <p:sp>
        <p:nvSpPr>
          <p:cNvPr id="495" name="Freeform 182"/>
          <p:cNvSpPr>
            <a:spLocks/>
          </p:cNvSpPr>
          <p:nvPr/>
        </p:nvSpPr>
        <p:spPr bwMode="auto">
          <a:xfrm>
            <a:off x="528636" y="4397334"/>
            <a:ext cx="2038274" cy="314325"/>
          </a:xfrm>
          <a:custGeom>
            <a:avLst/>
            <a:gdLst>
              <a:gd name="T0" fmla="*/ 1636 w 1636"/>
              <a:gd name="T1" fmla="*/ 112 h 198"/>
              <a:gd name="T2" fmla="*/ 1636 w 1636"/>
              <a:gd name="T3" fmla="*/ 112 h 198"/>
              <a:gd name="T4" fmla="*/ 1634 w 1636"/>
              <a:gd name="T5" fmla="*/ 130 h 198"/>
              <a:gd name="T6" fmla="*/ 1630 w 1636"/>
              <a:gd name="T7" fmla="*/ 146 h 198"/>
              <a:gd name="T8" fmla="*/ 1622 w 1636"/>
              <a:gd name="T9" fmla="*/ 160 h 198"/>
              <a:gd name="T10" fmla="*/ 1612 w 1636"/>
              <a:gd name="T11" fmla="*/ 174 h 198"/>
              <a:gd name="T12" fmla="*/ 1598 w 1636"/>
              <a:gd name="T13" fmla="*/ 184 h 198"/>
              <a:gd name="T14" fmla="*/ 1584 w 1636"/>
              <a:gd name="T15" fmla="*/ 192 h 198"/>
              <a:gd name="T16" fmla="*/ 1568 w 1636"/>
              <a:gd name="T17" fmla="*/ 196 h 198"/>
              <a:gd name="T18" fmla="*/ 1552 w 1636"/>
              <a:gd name="T19" fmla="*/ 198 h 198"/>
              <a:gd name="T20" fmla="*/ 86 w 1636"/>
              <a:gd name="T21" fmla="*/ 198 h 198"/>
              <a:gd name="T22" fmla="*/ 86 w 1636"/>
              <a:gd name="T23" fmla="*/ 198 h 198"/>
              <a:gd name="T24" fmla="*/ 68 w 1636"/>
              <a:gd name="T25" fmla="*/ 196 h 198"/>
              <a:gd name="T26" fmla="*/ 52 w 1636"/>
              <a:gd name="T27" fmla="*/ 192 h 198"/>
              <a:gd name="T28" fmla="*/ 38 w 1636"/>
              <a:gd name="T29" fmla="*/ 184 h 198"/>
              <a:gd name="T30" fmla="*/ 26 w 1636"/>
              <a:gd name="T31" fmla="*/ 174 h 198"/>
              <a:gd name="T32" fmla="*/ 16 w 1636"/>
              <a:gd name="T33" fmla="*/ 160 h 198"/>
              <a:gd name="T34" fmla="*/ 8 w 1636"/>
              <a:gd name="T35" fmla="*/ 146 h 198"/>
              <a:gd name="T36" fmla="*/ 2 w 1636"/>
              <a:gd name="T37" fmla="*/ 130 h 198"/>
              <a:gd name="T38" fmla="*/ 0 w 1636"/>
              <a:gd name="T39" fmla="*/ 112 h 198"/>
              <a:gd name="T40" fmla="*/ 0 w 1636"/>
              <a:gd name="T41" fmla="*/ 84 h 198"/>
              <a:gd name="T42" fmla="*/ 0 w 1636"/>
              <a:gd name="T43" fmla="*/ 84 h 198"/>
              <a:gd name="T44" fmla="*/ 2 w 1636"/>
              <a:gd name="T45" fmla="*/ 68 h 198"/>
              <a:gd name="T46" fmla="*/ 8 w 1636"/>
              <a:gd name="T47" fmla="*/ 52 h 198"/>
              <a:gd name="T48" fmla="*/ 16 w 1636"/>
              <a:gd name="T49" fmla="*/ 38 h 198"/>
              <a:gd name="T50" fmla="*/ 26 w 1636"/>
              <a:gd name="T51" fmla="*/ 24 h 198"/>
              <a:gd name="T52" fmla="*/ 38 w 1636"/>
              <a:gd name="T53" fmla="*/ 14 h 198"/>
              <a:gd name="T54" fmla="*/ 52 w 1636"/>
              <a:gd name="T55" fmla="*/ 6 h 198"/>
              <a:gd name="T56" fmla="*/ 68 w 1636"/>
              <a:gd name="T57" fmla="*/ 2 h 198"/>
              <a:gd name="T58" fmla="*/ 86 w 1636"/>
              <a:gd name="T59" fmla="*/ 0 h 198"/>
              <a:gd name="T60" fmla="*/ 1552 w 1636"/>
              <a:gd name="T61" fmla="*/ 0 h 198"/>
              <a:gd name="T62" fmla="*/ 1552 w 1636"/>
              <a:gd name="T63" fmla="*/ 0 h 198"/>
              <a:gd name="T64" fmla="*/ 1568 w 1636"/>
              <a:gd name="T65" fmla="*/ 2 h 198"/>
              <a:gd name="T66" fmla="*/ 1584 w 1636"/>
              <a:gd name="T67" fmla="*/ 6 h 198"/>
              <a:gd name="T68" fmla="*/ 1598 w 1636"/>
              <a:gd name="T69" fmla="*/ 14 h 198"/>
              <a:gd name="T70" fmla="*/ 1612 w 1636"/>
              <a:gd name="T71" fmla="*/ 24 h 198"/>
              <a:gd name="T72" fmla="*/ 1622 w 1636"/>
              <a:gd name="T73" fmla="*/ 38 h 198"/>
              <a:gd name="T74" fmla="*/ 1630 w 1636"/>
              <a:gd name="T75" fmla="*/ 52 h 198"/>
              <a:gd name="T76" fmla="*/ 1634 w 1636"/>
              <a:gd name="T77" fmla="*/ 68 h 198"/>
              <a:gd name="T78" fmla="*/ 1636 w 1636"/>
              <a:gd name="T79" fmla="*/ 84 h 198"/>
              <a:gd name="T80" fmla="*/ 1636 w 1636"/>
              <a:gd name="T81" fmla="*/ 1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6" h="198">
                <a:moveTo>
                  <a:pt x="1636" y="112"/>
                </a:moveTo>
                <a:lnTo>
                  <a:pt x="1636" y="112"/>
                </a:lnTo>
                <a:lnTo>
                  <a:pt x="1634" y="130"/>
                </a:lnTo>
                <a:lnTo>
                  <a:pt x="1630" y="146"/>
                </a:lnTo>
                <a:lnTo>
                  <a:pt x="1622" y="160"/>
                </a:lnTo>
                <a:lnTo>
                  <a:pt x="1612" y="174"/>
                </a:lnTo>
                <a:lnTo>
                  <a:pt x="1598" y="184"/>
                </a:lnTo>
                <a:lnTo>
                  <a:pt x="1584" y="192"/>
                </a:lnTo>
                <a:lnTo>
                  <a:pt x="1568" y="196"/>
                </a:lnTo>
                <a:lnTo>
                  <a:pt x="1552" y="198"/>
                </a:lnTo>
                <a:lnTo>
                  <a:pt x="86" y="198"/>
                </a:lnTo>
                <a:lnTo>
                  <a:pt x="86" y="198"/>
                </a:lnTo>
                <a:lnTo>
                  <a:pt x="68" y="196"/>
                </a:lnTo>
                <a:lnTo>
                  <a:pt x="52" y="192"/>
                </a:lnTo>
                <a:lnTo>
                  <a:pt x="38" y="184"/>
                </a:lnTo>
                <a:lnTo>
                  <a:pt x="26" y="174"/>
                </a:lnTo>
                <a:lnTo>
                  <a:pt x="16" y="160"/>
                </a:lnTo>
                <a:lnTo>
                  <a:pt x="8" y="146"/>
                </a:lnTo>
                <a:lnTo>
                  <a:pt x="2" y="130"/>
                </a:lnTo>
                <a:lnTo>
                  <a:pt x="0" y="112"/>
                </a:lnTo>
                <a:lnTo>
                  <a:pt x="0" y="84"/>
                </a:lnTo>
                <a:lnTo>
                  <a:pt x="0" y="84"/>
                </a:lnTo>
                <a:lnTo>
                  <a:pt x="2" y="68"/>
                </a:lnTo>
                <a:lnTo>
                  <a:pt x="8" y="52"/>
                </a:lnTo>
                <a:lnTo>
                  <a:pt x="16" y="38"/>
                </a:lnTo>
                <a:lnTo>
                  <a:pt x="26" y="24"/>
                </a:lnTo>
                <a:lnTo>
                  <a:pt x="38" y="14"/>
                </a:lnTo>
                <a:lnTo>
                  <a:pt x="52" y="6"/>
                </a:lnTo>
                <a:lnTo>
                  <a:pt x="68" y="2"/>
                </a:lnTo>
                <a:lnTo>
                  <a:pt x="86" y="0"/>
                </a:lnTo>
                <a:lnTo>
                  <a:pt x="1552" y="0"/>
                </a:lnTo>
                <a:lnTo>
                  <a:pt x="1552" y="0"/>
                </a:lnTo>
                <a:lnTo>
                  <a:pt x="1568" y="2"/>
                </a:lnTo>
                <a:lnTo>
                  <a:pt x="1584" y="6"/>
                </a:lnTo>
                <a:lnTo>
                  <a:pt x="1598" y="14"/>
                </a:lnTo>
                <a:lnTo>
                  <a:pt x="1612" y="24"/>
                </a:lnTo>
                <a:lnTo>
                  <a:pt x="1622" y="38"/>
                </a:lnTo>
                <a:lnTo>
                  <a:pt x="1630" y="52"/>
                </a:lnTo>
                <a:lnTo>
                  <a:pt x="1634" y="68"/>
                </a:lnTo>
                <a:lnTo>
                  <a:pt x="1636" y="84"/>
                </a:lnTo>
                <a:lnTo>
                  <a:pt x="1636" y="112"/>
                </a:lnTo>
                <a:close/>
              </a:path>
            </a:pathLst>
          </a:custGeom>
          <a:solidFill>
            <a:srgbClr val="00B050"/>
          </a:solidFill>
          <a:ln>
            <a:noFill/>
          </a:ln>
          <a:effectLst>
            <a:outerShdw blurRad="50800" dist="127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dirty="0"/>
          </a:p>
        </p:txBody>
      </p:sp>
      <p:sp>
        <p:nvSpPr>
          <p:cNvPr id="190" name="Rectangle 9"/>
          <p:cNvSpPr>
            <a:spLocks noChangeArrowheads="1"/>
          </p:cNvSpPr>
          <p:nvPr/>
        </p:nvSpPr>
        <p:spPr bwMode="auto">
          <a:xfrm>
            <a:off x="5647530" y="5921373"/>
            <a:ext cx="2320925" cy="1336675"/>
          </a:xfrm>
          <a:prstGeom prst="rect">
            <a:avLst/>
          </a:prstGeom>
          <a:solidFill>
            <a:srgbClr val="FF66CC"/>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sp>
        <p:nvSpPr>
          <p:cNvPr id="191" name="Rectangle 11"/>
          <p:cNvSpPr>
            <a:spLocks noChangeArrowheads="1"/>
          </p:cNvSpPr>
          <p:nvPr/>
        </p:nvSpPr>
        <p:spPr bwMode="auto">
          <a:xfrm>
            <a:off x="8046243" y="5921373"/>
            <a:ext cx="2319338" cy="1336675"/>
          </a:xfrm>
          <a:prstGeom prst="rect">
            <a:avLst/>
          </a:prstGeom>
          <a:solidFill>
            <a:srgbClr val="93CCFB"/>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421" name="Rectangle 10"/>
          <p:cNvSpPr>
            <a:spLocks noChangeArrowheads="1"/>
          </p:cNvSpPr>
          <p:nvPr/>
        </p:nvSpPr>
        <p:spPr bwMode="auto">
          <a:xfrm>
            <a:off x="5733255" y="6015036"/>
            <a:ext cx="2146300" cy="1149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dirty="0"/>
          </a:p>
        </p:txBody>
      </p:sp>
      <p:sp>
        <p:nvSpPr>
          <p:cNvPr id="422" name="Rectangle 12"/>
          <p:cNvSpPr>
            <a:spLocks noChangeArrowheads="1"/>
          </p:cNvSpPr>
          <p:nvPr/>
        </p:nvSpPr>
        <p:spPr bwMode="auto">
          <a:xfrm>
            <a:off x="8130380" y="6015036"/>
            <a:ext cx="2147888" cy="1149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2" name="Freeform 16"/>
          <p:cNvSpPr>
            <a:spLocks/>
          </p:cNvSpPr>
          <p:nvPr/>
        </p:nvSpPr>
        <p:spPr bwMode="auto">
          <a:xfrm>
            <a:off x="5663405" y="495554"/>
            <a:ext cx="3124200" cy="344488"/>
          </a:xfrm>
          <a:custGeom>
            <a:avLst/>
            <a:gdLst>
              <a:gd name="T0" fmla="*/ 1836 w 1968"/>
              <a:gd name="T1" fmla="*/ 97 h 217"/>
              <a:gd name="T2" fmla="*/ 1968 w 1968"/>
              <a:gd name="T3" fmla="*/ 217 h 217"/>
              <a:gd name="T4" fmla="*/ 0 w 1968"/>
              <a:gd name="T5" fmla="*/ 217 h 217"/>
              <a:gd name="T6" fmla="*/ 0 w 1968"/>
              <a:gd name="T7" fmla="*/ 0 h 217"/>
              <a:gd name="T8" fmla="*/ 1968 w 1968"/>
              <a:gd name="T9" fmla="*/ 0 h 217"/>
              <a:gd name="T10" fmla="*/ 1836 w 1968"/>
              <a:gd name="T11" fmla="*/ 97 h 217"/>
            </a:gdLst>
            <a:ahLst/>
            <a:cxnLst>
              <a:cxn ang="0">
                <a:pos x="T0" y="T1"/>
              </a:cxn>
              <a:cxn ang="0">
                <a:pos x="T2" y="T3"/>
              </a:cxn>
              <a:cxn ang="0">
                <a:pos x="T4" y="T5"/>
              </a:cxn>
              <a:cxn ang="0">
                <a:pos x="T6" y="T7"/>
              </a:cxn>
              <a:cxn ang="0">
                <a:pos x="T8" y="T9"/>
              </a:cxn>
              <a:cxn ang="0">
                <a:pos x="T10" y="T11"/>
              </a:cxn>
            </a:cxnLst>
            <a:rect l="0" t="0" r="r" b="b"/>
            <a:pathLst>
              <a:path w="1968" h="217">
                <a:moveTo>
                  <a:pt x="1836" y="97"/>
                </a:moveTo>
                <a:lnTo>
                  <a:pt x="1968" y="217"/>
                </a:lnTo>
                <a:lnTo>
                  <a:pt x="0" y="217"/>
                </a:lnTo>
                <a:lnTo>
                  <a:pt x="0" y="0"/>
                </a:lnTo>
                <a:lnTo>
                  <a:pt x="1968" y="0"/>
                </a:lnTo>
                <a:lnTo>
                  <a:pt x="1836" y="97"/>
                </a:lnTo>
                <a:close/>
              </a:path>
            </a:pathLst>
          </a:custGeom>
          <a:solidFill>
            <a:srgbClr val="F6C71D"/>
          </a:solidFill>
          <a:ln>
            <a:noFill/>
          </a:ln>
          <a:extLst/>
        </p:spPr>
        <p:txBody>
          <a:bodyPr vert="horz" wrap="square" lIns="91440" tIns="45720" rIns="91440" bIns="45720" numCol="1" anchor="t" anchorCtr="0" compatLnSpc="1">
            <a:prstTxWarp prst="textNoShape">
              <a:avLst/>
            </a:prstTxWarp>
          </a:bodyPr>
          <a:lstStyle/>
          <a:p>
            <a:endParaRPr lang="ja-JP" altLang="en-US" dirty="0"/>
          </a:p>
        </p:txBody>
      </p:sp>
      <p:grpSp>
        <p:nvGrpSpPr>
          <p:cNvPr id="193" name="グループ化 192"/>
          <p:cNvGrpSpPr/>
          <p:nvPr/>
        </p:nvGrpSpPr>
        <p:grpSpPr>
          <a:xfrm>
            <a:off x="5650705" y="4314823"/>
            <a:ext cx="4721226" cy="1471613"/>
            <a:chOff x="5650705" y="4314823"/>
            <a:chExt cx="4721226" cy="1471613"/>
          </a:xfrm>
        </p:grpSpPr>
        <p:sp>
          <p:nvSpPr>
            <p:cNvPr id="194" name="Freeform 17"/>
            <p:cNvSpPr>
              <a:spLocks/>
            </p:cNvSpPr>
            <p:nvPr/>
          </p:nvSpPr>
          <p:spPr bwMode="auto">
            <a:xfrm>
              <a:off x="7547768" y="4314823"/>
              <a:ext cx="90488" cy="50800"/>
            </a:xfrm>
            <a:custGeom>
              <a:avLst/>
              <a:gdLst>
                <a:gd name="T0" fmla="*/ 32 w 57"/>
                <a:gd name="T1" fmla="*/ 0 h 32"/>
                <a:gd name="T2" fmla="*/ 0 w 57"/>
                <a:gd name="T3" fmla="*/ 32 h 32"/>
                <a:gd name="T4" fmla="*/ 26 w 57"/>
                <a:gd name="T5" fmla="*/ 32 h 32"/>
                <a:gd name="T6" fmla="*/ 57 w 57"/>
                <a:gd name="T7" fmla="*/ 0 h 32"/>
                <a:gd name="T8" fmla="*/ 32 w 57"/>
                <a:gd name="T9" fmla="*/ 0 h 32"/>
              </a:gdLst>
              <a:ahLst/>
              <a:cxnLst>
                <a:cxn ang="0">
                  <a:pos x="T0" y="T1"/>
                </a:cxn>
                <a:cxn ang="0">
                  <a:pos x="T2" y="T3"/>
                </a:cxn>
                <a:cxn ang="0">
                  <a:pos x="T4" y="T5"/>
                </a:cxn>
                <a:cxn ang="0">
                  <a:pos x="T6" y="T7"/>
                </a:cxn>
                <a:cxn ang="0">
                  <a:pos x="T8" y="T9"/>
                </a:cxn>
              </a:cxnLst>
              <a:rect l="0" t="0" r="r" b="b"/>
              <a:pathLst>
                <a:path w="57" h="32">
                  <a:moveTo>
                    <a:pt x="32" y="0"/>
                  </a:moveTo>
                  <a:lnTo>
                    <a:pt x="0" y="32"/>
                  </a:lnTo>
                  <a:lnTo>
                    <a:pt x="26" y="32"/>
                  </a:lnTo>
                  <a:lnTo>
                    <a:pt x="57"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5" name="Freeform 18"/>
            <p:cNvSpPr>
              <a:spLocks/>
            </p:cNvSpPr>
            <p:nvPr/>
          </p:nvSpPr>
          <p:spPr bwMode="auto">
            <a:xfrm>
              <a:off x="10087768" y="4314823"/>
              <a:ext cx="87313" cy="50800"/>
            </a:xfrm>
            <a:custGeom>
              <a:avLst/>
              <a:gdLst>
                <a:gd name="T0" fmla="*/ 29 w 55"/>
                <a:gd name="T1" fmla="*/ 0 h 32"/>
                <a:gd name="T2" fmla="*/ 0 w 55"/>
                <a:gd name="T3" fmla="*/ 32 h 32"/>
                <a:gd name="T4" fmla="*/ 23 w 55"/>
                <a:gd name="T5" fmla="*/ 32 h 32"/>
                <a:gd name="T6" fmla="*/ 55 w 55"/>
                <a:gd name="T7" fmla="*/ 0 h 32"/>
                <a:gd name="T8" fmla="*/ 29 w 55"/>
                <a:gd name="T9" fmla="*/ 0 h 32"/>
              </a:gdLst>
              <a:ahLst/>
              <a:cxnLst>
                <a:cxn ang="0">
                  <a:pos x="T0" y="T1"/>
                </a:cxn>
                <a:cxn ang="0">
                  <a:pos x="T2" y="T3"/>
                </a:cxn>
                <a:cxn ang="0">
                  <a:pos x="T4" y="T5"/>
                </a:cxn>
                <a:cxn ang="0">
                  <a:pos x="T6" y="T7"/>
                </a:cxn>
                <a:cxn ang="0">
                  <a:pos x="T8" y="T9"/>
                </a:cxn>
              </a:cxnLst>
              <a:rect l="0" t="0" r="r" b="b"/>
              <a:pathLst>
                <a:path w="55" h="32">
                  <a:moveTo>
                    <a:pt x="29" y="0"/>
                  </a:moveTo>
                  <a:lnTo>
                    <a:pt x="0" y="32"/>
                  </a:lnTo>
                  <a:lnTo>
                    <a:pt x="23" y="32"/>
                  </a:lnTo>
                  <a:lnTo>
                    <a:pt x="55" y="0"/>
                  </a:lnTo>
                  <a:lnTo>
                    <a:pt x="29"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6" name="Freeform 19"/>
            <p:cNvSpPr>
              <a:spLocks/>
            </p:cNvSpPr>
            <p:nvPr/>
          </p:nvSpPr>
          <p:spPr bwMode="auto">
            <a:xfrm>
              <a:off x="10243343" y="4314823"/>
              <a:ext cx="90488" cy="50800"/>
            </a:xfrm>
            <a:custGeom>
              <a:avLst/>
              <a:gdLst>
                <a:gd name="T0" fmla="*/ 32 w 57"/>
                <a:gd name="T1" fmla="*/ 0 h 32"/>
                <a:gd name="T2" fmla="*/ 0 w 57"/>
                <a:gd name="T3" fmla="*/ 32 h 32"/>
                <a:gd name="T4" fmla="*/ 26 w 57"/>
                <a:gd name="T5" fmla="*/ 32 h 32"/>
                <a:gd name="T6" fmla="*/ 57 w 57"/>
                <a:gd name="T7" fmla="*/ 0 h 32"/>
                <a:gd name="T8" fmla="*/ 32 w 57"/>
                <a:gd name="T9" fmla="*/ 0 h 32"/>
              </a:gdLst>
              <a:ahLst/>
              <a:cxnLst>
                <a:cxn ang="0">
                  <a:pos x="T0" y="T1"/>
                </a:cxn>
                <a:cxn ang="0">
                  <a:pos x="T2" y="T3"/>
                </a:cxn>
                <a:cxn ang="0">
                  <a:pos x="T4" y="T5"/>
                </a:cxn>
                <a:cxn ang="0">
                  <a:pos x="T6" y="T7"/>
                </a:cxn>
                <a:cxn ang="0">
                  <a:pos x="T8" y="T9"/>
                </a:cxn>
              </a:cxnLst>
              <a:rect l="0" t="0" r="r" b="b"/>
              <a:pathLst>
                <a:path w="57" h="32">
                  <a:moveTo>
                    <a:pt x="32" y="0"/>
                  </a:moveTo>
                  <a:lnTo>
                    <a:pt x="0" y="32"/>
                  </a:lnTo>
                  <a:lnTo>
                    <a:pt x="26" y="32"/>
                  </a:lnTo>
                  <a:lnTo>
                    <a:pt x="57"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7" name="Freeform 20"/>
            <p:cNvSpPr>
              <a:spLocks/>
            </p:cNvSpPr>
            <p:nvPr/>
          </p:nvSpPr>
          <p:spPr bwMode="auto">
            <a:xfrm>
              <a:off x="6915943" y="4314823"/>
              <a:ext cx="87313" cy="50800"/>
            </a:xfrm>
            <a:custGeom>
              <a:avLst/>
              <a:gdLst>
                <a:gd name="T0" fmla="*/ 31 w 55"/>
                <a:gd name="T1" fmla="*/ 0 h 32"/>
                <a:gd name="T2" fmla="*/ 0 w 55"/>
                <a:gd name="T3" fmla="*/ 32 h 32"/>
                <a:gd name="T4" fmla="*/ 26 w 55"/>
                <a:gd name="T5" fmla="*/ 32 h 32"/>
                <a:gd name="T6" fmla="*/ 55 w 55"/>
                <a:gd name="T7" fmla="*/ 0 h 32"/>
                <a:gd name="T8" fmla="*/ 31 w 55"/>
                <a:gd name="T9" fmla="*/ 0 h 32"/>
              </a:gdLst>
              <a:ahLst/>
              <a:cxnLst>
                <a:cxn ang="0">
                  <a:pos x="T0" y="T1"/>
                </a:cxn>
                <a:cxn ang="0">
                  <a:pos x="T2" y="T3"/>
                </a:cxn>
                <a:cxn ang="0">
                  <a:pos x="T4" y="T5"/>
                </a:cxn>
                <a:cxn ang="0">
                  <a:pos x="T6" y="T7"/>
                </a:cxn>
                <a:cxn ang="0">
                  <a:pos x="T8" y="T9"/>
                </a:cxn>
              </a:cxnLst>
              <a:rect l="0" t="0" r="r" b="b"/>
              <a:pathLst>
                <a:path w="55" h="32">
                  <a:moveTo>
                    <a:pt x="31" y="0"/>
                  </a:moveTo>
                  <a:lnTo>
                    <a:pt x="0" y="32"/>
                  </a:lnTo>
                  <a:lnTo>
                    <a:pt x="26" y="32"/>
                  </a:lnTo>
                  <a:lnTo>
                    <a:pt x="55"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8" name="Freeform 21"/>
            <p:cNvSpPr>
              <a:spLocks/>
            </p:cNvSpPr>
            <p:nvPr/>
          </p:nvSpPr>
          <p:spPr bwMode="auto">
            <a:xfrm>
              <a:off x="7074693" y="4314823"/>
              <a:ext cx="88900" cy="50800"/>
            </a:xfrm>
            <a:custGeom>
              <a:avLst/>
              <a:gdLst>
                <a:gd name="T0" fmla="*/ 30 w 56"/>
                <a:gd name="T1" fmla="*/ 0 h 32"/>
                <a:gd name="T2" fmla="*/ 0 w 56"/>
                <a:gd name="T3" fmla="*/ 32 h 32"/>
                <a:gd name="T4" fmla="*/ 24 w 56"/>
                <a:gd name="T5" fmla="*/ 32 h 32"/>
                <a:gd name="T6" fmla="*/ 56 w 56"/>
                <a:gd name="T7" fmla="*/ 0 h 32"/>
                <a:gd name="T8" fmla="*/ 30 w 56"/>
                <a:gd name="T9" fmla="*/ 0 h 32"/>
              </a:gdLst>
              <a:ahLst/>
              <a:cxnLst>
                <a:cxn ang="0">
                  <a:pos x="T0" y="T1"/>
                </a:cxn>
                <a:cxn ang="0">
                  <a:pos x="T2" y="T3"/>
                </a:cxn>
                <a:cxn ang="0">
                  <a:pos x="T4" y="T5"/>
                </a:cxn>
                <a:cxn ang="0">
                  <a:pos x="T6" y="T7"/>
                </a:cxn>
                <a:cxn ang="0">
                  <a:pos x="T8" y="T9"/>
                </a:cxn>
              </a:cxnLst>
              <a:rect l="0" t="0" r="r" b="b"/>
              <a:pathLst>
                <a:path w="56" h="32">
                  <a:moveTo>
                    <a:pt x="30" y="0"/>
                  </a:moveTo>
                  <a:lnTo>
                    <a:pt x="0" y="32"/>
                  </a:lnTo>
                  <a:lnTo>
                    <a:pt x="24" y="32"/>
                  </a:lnTo>
                  <a:lnTo>
                    <a:pt x="56" y="0"/>
                  </a:lnTo>
                  <a:lnTo>
                    <a:pt x="30"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9" name="Freeform 22"/>
            <p:cNvSpPr>
              <a:spLocks/>
            </p:cNvSpPr>
            <p:nvPr/>
          </p:nvSpPr>
          <p:spPr bwMode="auto">
            <a:xfrm>
              <a:off x="7231855" y="4314823"/>
              <a:ext cx="90488" cy="50800"/>
            </a:xfrm>
            <a:custGeom>
              <a:avLst/>
              <a:gdLst>
                <a:gd name="T0" fmla="*/ 32 w 57"/>
                <a:gd name="T1" fmla="*/ 0 h 32"/>
                <a:gd name="T2" fmla="*/ 0 w 57"/>
                <a:gd name="T3" fmla="*/ 32 h 32"/>
                <a:gd name="T4" fmla="*/ 26 w 57"/>
                <a:gd name="T5" fmla="*/ 32 h 32"/>
                <a:gd name="T6" fmla="*/ 57 w 57"/>
                <a:gd name="T7" fmla="*/ 0 h 32"/>
                <a:gd name="T8" fmla="*/ 32 w 57"/>
                <a:gd name="T9" fmla="*/ 0 h 32"/>
              </a:gdLst>
              <a:ahLst/>
              <a:cxnLst>
                <a:cxn ang="0">
                  <a:pos x="T0" y="T1"/>
                </a:cxn>
                <a:cxn ang="0">
                  <a:pos x="T2" y="T3"/>
                </a:cxn>
                <a:cxn ang="0">
                  <a:pos x="T4" y="T5"/>
                </a:cxn>
                <a:cxn ang="0">
                  <a:pos x="T6" y="T7"/>
                </a:cxn>
                <a:cxn ang="0">
                  <a:pos x="T8" y="T9"/>
                </a:cxn>
              </a:cxnLst>
              <a:rect l="0" t="0" r="r" b="b"/>
              <a:pathLst>
                <a:path w="57" h="32">
                  <a:moveTo>
                    <a:pt x="32" y="0"/>
                  </a:moveTo>
                  <a:lnTo>
                    <a:pt x="0" y="32"/>
                  </a:lnTo>
                  <a:lnTo>
                    <a:pt x="26" y="32"/>
                  </a:lnTo>
                  <a:lnTo>
                    <a:pt x="57"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0" name="Freeform 23"/>
            <p:cNvSpPr>
              <a:spLocks/>
            </p:cNvSpPr>
            <p:nvPr/>
          </p:nvSpPr>
          <p:spPr bwMode="auto">
            <a:xfrm>
              <a:off x="7392193" y="4314823"/>
              <a:ext cx="87313" cy="50800"/>
            </a:xfrm>
            <a:custGeom>
              <a:avLst/>
              <a:gdLst>
                <a:gd name="T0" fmla="*/ 29 w 55"/>
                <a:gd name="T1" fmla="*/ 0 h 32"/>
                <a:gd name="T2" fmla="*/ 0 w 55"/>
                <a:gd name="T3" fmla="*/ 32 h 32"/>
                <a:gd name="T4" fmla="*/ 23 w 55"/>
                <a:gd name="T5" fmla="*/ 32 h 32"/>
                <a:gd name="T6" fmla="*/ 55 w 55"/>
                <a:gd name="T7" fmla="*/ 0 h 32"/>
                <a:gd name="T8" fmla="*/ 29 w 55"/>
                <a:gd name="T9" fmla="*/ 0 h 32"/>
              </a:gdLst>
              <a:ahLst/>
              <a:cxnLst>
                <a:cxn ang="0">
                  <a:pos x="T0" y="T1"/>
                </a:cxn>
                <a:cxn ang="0">
                  <a:pos x="T2" y="T3"/>
                </a:cxn>
                <a:cxn ang="0">
                  <a:pos x="T4" y="T5"/>
                </a:cxn>
                <a:cxn ang="0">
                  <a:pos x="T6" y="T7"/>
                </a:cxn>
                <a:cxn ang="0">
                  <a:pos x="T8" y="T9"/>
                </a:cxn>
              </a:cxnLst>
              <a:rect l="0" t="0" r="r" b="b"/>
              <a:pathLst>
                <a:path w="55" h="32">
                  <a:moveTo>
                    <a:pt x="29" y="0"/>
                  </a:moveTo>
                  <a:lnTo>
                    <a:pt x="0" y="32"/>
                  </a:lnTo>
                  <a:lnTo>
                    <a:pt x="23" y="32"/>
                  </a:lnTo>
                  <a:lnTo>
                    <a:pt x="55" y="0"/>
                  </a:lnTo>
                  <a:lnTo>
                    <a:pt x="29"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1" name="Freeform 24"/>
            <p:cNvSpPr>
              <a:spLocks/>
            </p:cNvSpPr>
            <p:nvPr/>
          </p:nvSpPr>
          <p:spPr bwMode="auto">
            <a:xfrm>
              <a:off x="6284118" y="4314823"/>
              <a:ext cx="87313" cy="50800"/>
            </a:xfrm>
            <a:custGeom>
              <a:avLst/>
              <a:gdLst>
                <a:gd name="T0" fmla="*/ 31 w 55"/>
                <a:gd name="T1" fmla="*/ 0 h 32"/>
                <a:gd name="T2" fmla="*/ 0 w 55"/>
                <a:gd name="T3" fmla="*/ 32 h 32"/>
                <a:gd name="T4" fmla="*/ 23 w 55"/>
                <a:gd name="T5" fmla="*/ 32 h 32"/>
                <a:gd name="T6" fmla="*/ 55 w 55"/>
                <a:gd name="T7" fmla="*/ 0 h 32"/>
                <a:gd name="T8" fmla="*/ 31 w 55"/>
                <a:gd name="T9" fmla="*/ 0 h 32"/>
              </a:gdLst>
              <a:ahLst/>
              <a:cxnLst>
                <a:cxn ang="0">
                  <a:pos x="T0" y="T1"/>
                </a:cxn>
                <a:cxn ang="0">
                  <a:pos x="T2" y="T3"/>
                </a:cxn>
                <a:cxn ang="0">
                  <a:pos x="T4" y="T5"/>
                </a:cxn>
                <a:cxn ang="0">
                  <a:pos x="T6" y="T7"/>
                </a:cxn>
                <a:cxn ang="0">
                  <a:pos x="T8" y="T9"/>
                </a:cxn>
              </a:cxnLst>
              <a:rect l="0" t="0" r="r" b="b"/>
              <a:pathLst>
                <a:path w="55" h="32">
                  <a:moveTo>
                    <a:pt x="31" y="0"/>
                  </a:moveTo>
                  <a:lnTo>
                    <a:pt x="0" y="32"/>
                  </a:lnTo>
                  <a:lnTo>
                    <a:pt x="23" y="32"/>
                  </a:lnTo>
                  <a:lnTo>
                    <a:pt x="55"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2" name="Freeform 25"/>
            <p:cNvSpPr>
              <a:spLocks/>
            </p:cNvSpPr>
            <p:nvPr/>
          </p:nvSpPr>
          <p:spPr bwMode="auto">
            <a:xfrm>
              <a:off x="6439693" y="4314823"/>
              <a:ext cx="90488" cy="50800"/>
            </a:xfrm>
            <a:custGeom>
              <a:avLst/>
              <a:gdLst>
                <a:gd name="T0" fmla="*/ 32 w 57"/>
                <a:gd name="T1" fmla="*/ 0 h 32"/>
                <a:gd name="T2" fmla="*/ 0 w 57"/>
                <a:gd name="T3" fmla="*/ 32 h 32"/>
                <a:gd name="T4" fmla="*/ 26 w 57"/>
                <a:gd name="T5" fmla="*/ 32 h 32"/>
                <a:gd name="T6" fmla="*/ 57 w 57"/>
                <a:gd name="T7" fmla="*/ 0 h 32"/>
                <a:gd name="T8" fmla="*/ 32 w 57"/>
                <a:gd name="T9" fmla="*/ 0 h 32"/>
              </a:gdLst>
              <a:ahLst/>
              <a:cxnLst>
                <a:cxn ang="0">
                  <a:pos x="T0" y="T1"/>
                </a:cxn>
                <a:cxn ang="0">
                  <a:pos x="T2" y="T3"/>
                </a:cxn>
                <a:cxn ang="0">
                  <a:pos x="T4" y="T5"/>
                </a:cxn>
                <a:cxn ang="0">
                  <a:pos x="T6" y="T7"/>
                </a:cxn>
                <a:cxn ang="0">
                  <a:pos x="T8" y="T9"/>
                </a:cxn>
              </a:cxnLst>
              <a:rect l="0" t="0" r="r" b="b"/>
              <a:pathLst>
                <a:path w="57" h="32">
                  <a:moveTo>
                    <a:pt x="32" y="0"/>
                  </a:moveTo>
                  <a:lnTo>
                    <a:pt x="0" y="32"/>
                  </a:lnTo>
                  <a:lnTo>
                    <a:pt x="26" y="32"/>
                  </a:lnTo>
                  <a:lnTo>
                    <a:pt x="57"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3" name="Freeform 26"/>
            <p:cNvSpPr>
              <a:spLocks/>
            </p:cNvSpPr>
            <p:nvPr/>
          </p:nvSpPr>
          <p:spPr bwMode="auto">
            <a:xfrm>
              <a:off x="6600030" y="4314823"/>
              <a:ext cx="87313" cy="50800"/>
            </a:xfrm>
            <a:custGeom>
              <a:avLst/>
              <a:gdLst>
                <a:gd name="T0" fmla="*/ 31 w 55"/>
                <a:gd name="T1" fmla="*/ 0 h 32"/>
                <a:gd name="T2" fmla="*/ 0 w 55"/>
                <a:gd name="T3" fmla="*/ 32 h 32"/>
                <a:gd name="T4" fmla="*/ 25 w 55"/>
                <a:gd name="T5" fmla="*/ 32 h 32"/>
                <a:gd name="T6" fmla="*/ 55 w 55"/>
                <a:gd name="T7" fmla="*/ 0 h 32"/>
                <a:gd name="T8" fmla="*/ 31 w 55"/>
                <a:gd name="T9" fmla="*/ 0 h 32"/>
              </a:gdLst>
              <a:ahLst/>
              <a:cxnLst>
                <a:cxn ang="0">
                  <a:pos x="T0" y="T1"/>
                </a:cxn>
                <a:cxn ang="0">
                  <a:pos x="T2" y="T3"/>
                </a:cxn>
                <a:cxn ang="0">
                  <a:pos x="T4" y="T5"/>
                </a:cxn>
                <a:cxn ang="0">
                  <a:pos x="T6" y="T7"/>
                </a:cxn>
                <a:cxn ang="0">
                  <a:pos x="T8" y="T9"/>
                </a:cxn>
              </a:cxnLst>
              <a:rect l="0" t="0" r="r" b="b"/>
              <a:pathLst>
                <a:path w="55" h="32">
                  <a:moveTo>
                    <a:pt x="31" y="0"/>
                  </a:moveTo>
                  <a:lnTo>
                    <a:pt x="0" y="32"/>
                  </a:lnTo>
                  <a:lnTo>
                    <a:pt x="25" y="32"/>
                  </a:lnTo>
                  <a:lnTo>
                    <a:pt x="55"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4" name="Freeform 27"/>
            <p:cNvSpPr>
              <a:spLocks/>
            </p:cNvSpPr>
            <p:nvPr/>
          </p:nvSpPr>
          <p:spPr bwMode="auto">
            <a:xfrm>
              <a:off x="6755605" y="4314823"/>
              <a:ext cx="92075" cy="50800"/>
            </a:xfrm>
            <a:custGeom>
              <a:avLst/>
              <a:gdLst>
                <a:gd name="T0" fmla="*/ 32 w 58"/>
                <a:gd name="T1" fmla="*/ 0 h 32"/>
                <a:gd name="T2" fmla="*/ 0 w 58"/>
                <a:gd name="T3" fmla="*/ 32 h 32"/>
                <a:gd name="T4" fmla="*/ 26 w 58"/>
                <a:gd name="T5" fmla="*/ 32 h 32"/>
                <a:gd name="T6" fmla="*/ 58 w 58"/>
                <a:gd name="T7" fmla="*/ 0 h 32"/>
                <a:gd name="T8" fmla="*/ 32 w 58"/>
                <a:gd name="T9" fmla="*/ 0 h 32"/>
              </a:gdLst>
              <a:ahLst/>
              <a:cxnLst>
                <a:cxn ang="0">
                  <a:pos x="T0" y="T1"/>
                </a:cxn>
                <a:cxn ang="0">
                  <a:pos x="T2" y="T3"/>
                </a:cxn>
                <a:cxn ang="0">
                  <a:pos x="T4" y="T5"/>
                </a:cxn>
                <a:cxn ang="0">
                  <a:pos x="T6" y="T7"/>
                </a:cxn>
                <a:cxn ang="0">
                  <a:pos x="T8" y="T9"/>
                </a:cxn>
              </a:cxnLst>
              <a:rect l="0" t="0" r="r" b="b"/>
              <a:pathLst>
                <a:path w="58" h="32">
                  <a:moveTo>
                    <a:pt x="32" y="0"/>
                  </a:moveTo>
                  <a:lnTo>
                    <a:pt x="0" y="32"/>
                  </a:lnTo>
                  <a:lnTo>
                    <a:pt x="26" y="32"/>
                  </a:lnTo>
                  <a:lnTo>
                    <a:pt x="58"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5" name="Freeform 28"/>
            <p:cNvSpPr>
              <a:spLocks/>
            </p:cNvSpPr>
            <p:nvPr/>
          </p:nvSpPr>
          <p:spPr bwMode="auto">
            <a:xfrm>
              <a:off x="5807868" y="4314823"/>
              <a:ext cx="90488" cy="50800"/>
            </a:xfrm>
            <a:custGeom>
              <a:avLst/>
              <a:gdLst>
                <a:gd name="T0" fmla="*/ 31 w 57"/>
                <a:gd name="T1" fmla="*/ 0 h 32"/>
                <a:gd name="T2" fmla="*/ 0 w 57"/>
                <a:gd name="T3" fmla="*/ 32 h 32"/>
                <a:gd name="T4" fmla="*/ 25 w 57"/>
                <a:gd name="T5" fmla="*/ 32 h 32"/>
                <a:gd name="T6" fmla="*/ 57 w 57"/>
                <a:gd name="T7" fmla="*/ 0 h 32"/>
                <a:gd name="T8" fmla="*/ 31 w 57"/>
                <a:gd name="T9" fmla="*/ 0 h 32"/>
              </a:gdLst>
              <a:ahLst/>
              <a:cxnLst>
                <a:cxn ang="0">
                  <a:pos x="T0" y="T1"/>
                </a:cxn>
                <a:cxn ang="0">
                  <a:pos x="T2" y="T3"/>
                </a:cxn>
                <a:cxn ang="0">
                  <a:pos x="T4" y="T5"/>
                </a:cxn>
                <a:cxn ang="0">
                  <a:pos x="T6" y="T7"/>
                </a:cxn>
                <a:cxn ang="0">
                  <a:pos x="T8" y="T9"/>
                </a:cxn>
              </a:cxnLst>
              <a:rect l="0" t="0" r="r" b="b"/>
              <a:pathLst>
                <a:path w="57" h="32">
                  <a:moveTo>
                    <a:pt x="31" y="0"/>
                  </a:moveTo>
                  <a:lnTo>
                    <a:pt x="0" y="32"/>
                  </a:lnTo>
                  <a:lnTo>
                    <a:pt x="25" y="32"/>
                  </a:lnTo>
                  <a:lnTo>
                    <a:pt x="57"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6" name="Freeform 29"/>
            <p:cNvSpPr>
              <a:spLocks/>
            </p:cNvSpPr>
            <p:nvPr/>
          </p:nvSpPr>
          <p:spPr bwMode="auto">
            <a:xfrm>
              <a:off x="5966618" y="4314823"/>
              <a:ext cx="88900" cy="50800"/>
            </a:xfrm>
            <a:custGeom>
              <a:avLst/>
              <a:gdLst>
                <a:gd name="T0" fmla="*/ 32 w 56"/>
                <a:gd name="T1" fmla="*/ 0 h 32"/>
                <a:gd name="T2" fmla="*/ 0 w 56"/>
                <a:gd name="T3" fmla="*/ 32 h 32"/>
                <a:gd name="T4" fmla="*/ 24 w 56"/>
                <a:gd name="T5" fmla="*/ 32 h 32"/>
                <a:gd name="T6" fmla="*/ 56 w 56"/>
                <a:gd name="T7" fmla="*/ 0 h 32"/>
                <a:gd name="T8" fmla="*/ 32 w 56"/>
                <a:gd name="T9" fmla="*/ 0 h 32"/>
              </a:gdLst>
              <a:ahLst/>
              <a:cxnLst>
                <a:cxn ang="0">
                  <a:pos x="T0" y="T1"/>
                </a:cxn>
                <a:cxn ang="0">
                  <a:pos x="T2" y="T3"/>
                </a:cxn>
                <a:cxn ang="0">
                  <a:pos x="T4" y="T5"/>
                </a:cxn>
                <a:cxn ang="0">
                  <a:pos x="T6" y="T7"/>
                </a:cxn>
                <a:cxn ang="0">
                  <a:pos x="T8" y="T9"/>
                </a:cxn>
              </a:cxnLst>
              <a:rect l="0" t="0" r="r" b="b"/>
              <a:pathLst>
                <a:path w="56" h="32">
                  <a:moveTo>
                    <a:pt x="32" y="0"/>
                  </a:moveTo>
                  <a:lnTo>
                    <a:pt x="0" y="32"/>
                  </a:lnTo>
                  <a:lnTo>
                    <a:pt x="24" y="32"/>
                  </a:lnTo>
                  <a:lnTo>
                    <a:pt x="56"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7" name="Freeform 30"/>
            <p:cNvSpPr>
              <a:spLocks/>
            </p:cNvSpPr>
            <p:nvPr/>
          </p:nvSpPr>
          <p:spPr bwMode="auto">
            <a:xfrm>
              <a:off x="6123780" y="4314823"/>
              <a:ext cx="90488" cy="50800"/>
            </a:xfrm>
            <a:custGeom>
              <a:avLst/>
              <a:gdLst>
                <a:gd name="T0" fmla="*/ 32 w 57"/>
                <a:gd name="T1" fmla="*/ 0 h 32"/>
                <a:gd name="T2" fmla="*/ 0 w 57"/>
                <a:gd name="T3" fmla="*/ 32 h 32"/>
                <a:gd name="T4" fmla="*/ 26 w 57"/>
                <a:gd name="T5" fmla="*/ 32 h 32"/>
                <a:gd name="T6" fmla="*/ 57 w 57"/>
                <a:gd name="T7" fmla="*/ 0 h 32"/>
                <a:gd name="T8" fmla="*/ 32 w 57"/>
                <a:gd name="T9" fmla="*/ 0 h 32"/>
              </a:gdLst>
              <a:ahLst/>
              <a:cxnLst>
                <a:cxn ang="0">
                  <a:pos x="T0" y="T1"/>
                </a:cxn>
                <a:cxn ang="0">
                  <a:pos x="T2" y="T3"/>
                </a:cxn>
                <a:cxn ang="0">
                  <a:pos x="T4" y="T5"/>
                </a:cxn>
                <a:cxn ang="0">
                  <a:pos x="T6" y="T7"/>
                </a:cxn>
                <a:cxn ang="0">
                  <a:pos x="T8" y="T9"/>
                </a:cxn>
              </a:cxnLst>
              <a:rect l="0" t="0" r="r" b="b"/>
              <a:pathLst>
                <a:path w="57" h="32">
                  <a:moveTo>
                    <a:pt x="32" y="0"/>
                  </a:moveTo>
                  <a:lnTo>
                    <a:pt x="0" y="32"/>
                  </a:lnTo>
                  <a:lnTo>
                    <a:pt x="26" y="32"/>
                  </a:lnTo>
                  <a:lnTo>
                    <a:pt x="57"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8" name="Freeform 31"/>
            <p:cNvSpPr>
              <a:spLocks/>
            </p:cNvSpPr>
            <p:nvPr/>
          </p:nvSpPr>
          <p:spPr bwMode="auto">
            <a:xfrm>
              <a:off x="7627143" y="4314823"/>
              <a:ext cx="90488" cy="50800"/>
            </a:xfrm>
            <a:custGeom>
              <a:avLst/>
              <a:gdLst>
                <a:gd name="T0" fmla="*/ 31 w 57"/>
                <a:gd name="T1" fmla="*/ 0 h 32"/>
                <a:gd name="T2" fmla="*/ 0 w 57"/>
                <a:gd name="T3" fmla="*/ 32 h 32"/>
                <a:gd name="T4" fmla="*/ 25 w 57"/>
                <a:gd name="T5" fmla="*/ 32 h 32"/>
                <a:gd name="T6" fmla="*/ 57 w 57"/>
                <a:gd name="T7" fmla="*/ 0 h 32"/>
                <a:gd name="T8" fmla="*/ 31 w 57"/>
                <a:gd name="T9" fmla="*/ 0 h 32"/>
              </a:gdLst>
              <a:ahLst/>
              <a:cxnLst>
                <a:cxn ang="0">
                  <a:pos x="T0" y="T1"/>
                </a:cxn>
                <a:cxn ang="0">
                  <a:pos x="T2" y="T3"/>
                </a:cxn>
                <a:cxn ang="0">
                  <a:pos x="T4" y="T5"/>
                </a:cxn>
                <a:cxn ang="0">
                  <a:pos x="T6" y="T7"/>
                </a:cxn>
                <a:cxn ang="0">
                  <a:pos x="T8" y="T9"/>
                </a:cxn>
              </a:cxnLst>
              <a:rect l="0" t="0" r="r" b="b"/>
              <a:pathLst>
                <a:path w="57" h="32">
                  <a:moveTo>
                    <a:pt x="31" y="0"/>
                  </a:moveTo>
                  <a:lnTo>
                    <a:pt x="0" y="32"/>
                  </a:lnTo>
                  <a:lnTo>
                    <a:pt x="25" y="32"/>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9" name="Freeform 32"/>
            <p:cNvSpPr>
              <a:spLocks/>
            </p:cNvSpPr>
            <p:nvPr/>
          </p:nvSpPr>
          <p:spPr bwMode="auto">
            <a:xfrm>
              <a:off x="10165555" y="4314823"/>
              <a:ext cx="87313" cy="50800"/>
            </a:xfrm>
            <a:custGeom>
              <a:avLst/>
              <a:gdLst>
                <a:gd name="T0" fmla="*/ 31 w 55"/>
                <a:gd name="T1" fmla="*/ 0 h 32"/>
                <a:gd name="T2" fmla="*/ 0 w 55"/>
                <a:gd name="T3" fmla="*/ 32 h 32"/>
                <a:gd name="T4" fmla="*/ 24 w 55"/>
                <a:gd name="T5" fmla="*/ 32 h 32"/>
                <a:gd name="T6" fmla="*/ 55 w 55"/>
                <a:gd name="T7" fmla="*/ 0 h 32"/>
                <a:gd name="T8" fmla="*/ 31 w 55"/>
                <a:gd name="T9" fmla="*/ 0 h 32"/>
              </a:gdLst>
              <a:ahLst/>
              <a:cxnLst>
                <a:cxn ang="0">
                  <a:pos x="T0" y="T1"/>
                </a:cxn>
                <a:cxn ang="0">
                  <a:pos x="T2" y="T3"/>
                </a:cxn>
                <a:cxn ang="0">
                  <a:pos x="T4" y="T5"/>
                </a:cxn>
                <a:cxn ang="0">
                  <a:pos x="T6" y="T7"/>
                </a:cxn>
                <a:cxn ang="0">
                  <a:pos x="T8" y="T9"/>
                </a:cxn>
              </a:cxnLst>
              <a:rect l="0" t="0" r="r" b="b"/>
              <a:pathLst>
                <a:path w="55" h="32">
                  <a:moveTo>
                    <a:pt x="31" y="0"/>
                  </a:moveTo>
                  <a:lnTo>
                    <a:pt x="0" y="32"/>
                  </a:lnTo>
                  <a:lnTo>
                    <a:pt x="24" y="32"/>
                  </a:lnTo>
                  <a:lnTo>
                    <a:pt x="55"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0" name="Freeform 33"/>
            <p:cNvSpPr>
              <a:spLocks/>
            </p:cNvSpPr>
            <p:nvPr/>
          </p:nvSpPr>
          <p:spPr bwMode="auto">
            <a:xfrm>
              <a:off x="6993730" y="4314823"/>
              <a:ext cx="90488" cy="50800"/>
            </a:xfrm>
            <a:custGeom>
              <a:avLst/>
              <a:gdLst>
                <a:gd name="T0" fmla="*/ 32 w 57"/>
                <a:gd name="T1" fmla="*/ 0 h 32"/>
                <a:gd name="T2" fmla="*/ 0 w 57"/>
                <a:gd name="T3" fmla="*/ 32 h 32"/>
                <a:gd name="T4" fmla="*/ 26 w 57"/>
                <a:gd name="T5" fmla="*/ 32 h 32"/>
                <a:gd name="T6" fmla="*/ 57 w 57"/>
                <a:gd name="T7" fmla="*/ 0 h 32"/>
                <a:gd name="T8" fmla="*/ 32 w 57"/>
                <a:gd name="T9" fmla="*/ 0 h 32"/>
              </a:gdLst>
              <a:ahLst/>
              <a:cxnLst>
                <a:cxn ang="0">
                  <a:pos x="T0" y="T1"/>
                </a:cxn>
                <a:cxn ang="0">
                  <a:pos x="T2" y="T3"/>
                </a:cxn>
                <a:cxn ang="0">
                  <a:pos x="T4" y="T5"/>
                </a:cxn>
                <a:cxn ang="0">
                  <a:pos x="T6" y="T7"/>
                </a:cxn>
                <a:cxn ang="0">
                  <a:pos x="T8" y="T9"/>
                </a:cxn>
              </a:cxnLst>
              <a:rect l="0" t="0" r="r" b="b"/>
              <a:pathLst>
                <a:path w="57" h="32">
                  <a:moveTo>
                    <a:pt x="32" y="0"/>
                  </a:moveTo>
                  <a:lnTo>
                    <a:pt x="0" y="32"/>
                  </a:lnTo>
                  <a:lnTo>
                    <a:pt x="26" y="32"/>
                  </a:lnTo>
                  <a:lnTo>
                    <a:pt x="57"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1" name="Freeform 34"/>
            <p:cNvSpPr>
              <a:spLocks/>
            </p:cNvSpPr>
            <p:nvPr/>
          </p:nvSpPr>
          <p:spPr bwMode="auto">
            <a:xfrm>
              <a:off x="7154068" y="4314823"/>
              <a:ext cx="87313" cy="50800"/>
            </a:xfrm>
            <a:custGeom>
              <a:avLst/>
              <a:gdLst>
                <a:gd name="T0" fmla="*/ 31 w 55"/>
                <a:gd name="T1" fmla="*/ 0 h 32"/>
                <a:gd name="T2" fmla="*/ 0 w 55"/>
                <a:gd name="T3" fmla="*/ 32 h 32"/>
                <a:gd name="T4" fmla="*/ 23 w 55"/>
                <a:gd name="T5" fmla="*/ 32 h 32"/>
                <a:gd name="T6" fmla="*/ 55 w 55"/>
                <a:gd name="T7" fmla="*/ 0 h 32"/>
                <a:gd name="T8" fmla="*/ 31 w 55"/>
                <a:gd name="T9" fmla="*/ 0 h 32"/>
              </a:gdLst>
              <a:ahLst/>
              <a:cxnLst>
                <a:cxn ang="0">
                  <a:pos x="T0" y="T1"/>
                </a:cxn>
                <a:cxn ang="0">
                  <a:pos x="T2" y="T3"/>
                </a:cxn>
                <a:cxn ang="0">
                  <a:pos x="T4" y="T5"/>
                </a:cxn>
                <a:cxn ang="0">
                  <a:pos x="T6" y="T7"/>
                </a:cxn>
                <a:cxn ang="0">
                  <a:pos x="T8" y="T9"/>
                </a:cxn>
              </a:cxnLst>
              <a:rect l="0" t="0" r="r" b="b"/>
              <a:pathLst>
                <a:path w="55" h="32">
                  <a:moveTo>
                    <a:pt x="31" y="0"/>
                  </a:moveTo>
                  <a:lnTo>
                    <a:pt x="0" y="32"/>
                  </a:lnTo>
                  <a:lnTo>
                    <a:pt x="23" y="32"/>
                  </a:lnTo>
                  <a:lnTo>
                    <a:pt x="55"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2" name="Freeform 35"/>
            <p:cNvSpPr>
              <a:spLocks/>
            </p:cNvSpPr>
            <p:nvPr/>
          </p:nvSpPr>
          <p:spPr bwMode="auto">
            <a:xfrm>
              <a:off x="7309643" y="4314823"/>
              <a:ext cx="92075" cy="50800"/>
            </a:xfrm>
            <a:custGeom>
              <a:avLst/>
              <a:gdLst>
                <a:gd name="T0" fmla="*/ 32 w 58"/>
                <a:gd name="T1" fmla="*/ 0 h 32"/>
                <a:gd name="T2" fmla="*/ 0 w 58"/>
                <a:gd name="T3" fmla="*/ 32 h 32"/>
                <a:gd name="T4" fmla="*/ 26 w 58"/>
                <a:gd name="T5" fmla="*/ 32 h 32"/>
                <a:gd name="T6" fmla="*/ 58 w 58"/>
                <a:gd name="T7" fmla="*/ 0 h 32"/>
                <a:gd name="T8" fmla="*/ 32 w 58"/>
                <a:gd name="T9" fmla="*/ 0 h 32"/>
              </a:gdLst>
              <a:ahLst/>
              <a:cxnLst>
                <a:cxn ang="0">
                  <a:pos x="T0" y="T1"/>
                </a:cxn>
                <a:cxn ang="0">
                  <a:pos x="T2" y="T3"/>
                </a:cxn>
                <a:cxn ang="0">
                  <a:pos x="T4" y="T5"/>
                </a:cxn>
                <a:cxn ang="0">
                  <a:pos x="T6" y="T7"/>
                </a:cxn>
                <a:cxn ang="0">
                  <a:pos x="T8" y="T9"/>
                </a:cxn>
              </a:cxnLst>
              <a:rect l="0" t="0" r="r" b="b"/>
              <a:pathLst>
                <a:path w="58" h="32">
                  <a:moveTo>
                    <a:pt x="32" y="0"/>
                  </a:moveTo>
                  <a:lnTo>
                    <a:pt x="0" y="32"/>
                  </a:lnTo>
                  <a:lnTo>
                    <a:pt x="26" y="32"/>
                  </a:lnTo>
                  <a:lnTo>
                    <a:pt x="58"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3" name="Freeform 36"/>
            <p:cNvSpPr>
              <a:spLocks/>
            </p:cNvSpPr>
            <p:nvPr/>
          </p:nvSpPr>
          <p:spPr bwMode="auto">
            <a:xfrm>
              <a:off x="7469980" y="4314823"/>
              <a:ext cx="87313" cy="50800"/>
            </a:xfrm>
            <a:custGeom>
              <a:avLst/>
              <a:gdLst>
                <a:gd name="T0" fmla="*/ 32 w 55"/>
                <a:gd name="T1" fmla="*/ 0 h 32"/>
                <a:gd name="T2" fmla="*/ 0 w 55"/>
                <a:gd name="T3" fmla="*/ 32 h 32"/>
                <a:gd name="T4" fmla="*/ 24 w 55"/>
                <a:gd name="T5" fmla="*/ 32 h 32"/>
                <a:gd name="T6" fmla="*/ 55 w 55"/>
                <a:gd name="T7" fmla="*/ 0 h 32"/>
                <a:gd name="T8" fmla="*/ 32 w 55"/>
                <a:gd name="T9" fmla="*/ 0 h 32"/>
              </a:gdLst>
              <a:ahLst/>
              <a:cxnLst>
                <a:cxn ang="0">
                  <a:pos x="T0" y="T1"/>
                </a:cxn>
                <a:cxn ang="0">
                  <a:pos x="T2" y="T3"/>
                </a:cxn>
                <a:cxn ang="0">
                  <a:pos x="T4" y="T5"/>
                </a:cxn>
                <a:cxn ang="0">
                  <a:pos x="T6" y="T7"/>
                </a:cxn>
                <a:cxn ang="0">
                  <a:pos x="T8" y="T9"/>
                </a:cxn>
              </a:cxnLst>
              <a:rect l="0" t="0" r="r" b="b"/>
              <a:pathLst>
                <a:path w="55" h="32">
                  <a:moveTo>
                    <a:pt x="32" y="0"/>
                  </a:moveTo>
                  <a:lnTo>
                    <a:pt x="0" y="32"/>
                  </a:lnTo>
                  <a:lnTo>
                    <a:pt x="24" y="32"/>
                  </a:lnTo>
                  <a:lnTo>
                    <a:pt x="55"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4" name="Freeform 37"/>
            <p:cNvSpPr>
              <a:spLocks/>
            </p:cNvSpPr>
            <p:nvPr/>
          </p:nvSpPr>
          <p:spPr bwMode="auto">
            <a:xfrm>
              <a:off x="6361905" y="4314823"/>
              <a:ext cx="90488" cy="50800"/>
            </a:xfrm>
            <a:custGeom>
              <a:avLst/>
              <a:gdLst>
                <a:gd name="T0" fmla="*/ 31 w 57"/>
                <a:gd name="T1" fmla="*/ 0 h 32"/>
                <a:gd name="T2" fmla="*/ 0 w 57"/>
                <a:gd name="T3" fmla="*/ 32 h 32"/>
                <a:gd name="T4" fmla="*/ 26 w 57"/>
                <a:gd name="T5" fmla="*/ 32 h 32"/>
                <a:gd name="T6" fmla="*/ 57 w 57"/>
                <a:gd name="T7" fmla="*/ 0 h 32"/>
                <a:gd name="T8" fmla="*/ 31 w 57"/>
                <a:gd name="T9" fmla="*/ 0 h 32"/>
              </a:gdLst>
              <a:ahLst/>
              <a:cxnLst>
                <a:cxn ang="0">
                  <a:pos x="T0" y="T1"/>
                </a:cxn>
                <a:cxn ang="0">
                  <a:pos x="T2" y="T3"/>
                </a:cxn>
                <a:cxn ang="0">
                  <a:pos x="T4" y="T5"/>
                </a:cxn>
                <a:cxn ang="0">
                  <a:pos x="T6" y="T7"/>
                </a:cxn>
                <a:cxn ang="0">
                  <a:pos x="T8" y="T9"/>
                </a:cxn>
              </a:cxnLst>
              <a:rect l="0" t="0" r="r" b="b"/>
              <a:pathLst>
                <a:path w="57" h="32">
                  <a:moveTo>
                    <a:pt x="31" y="0"/>
                  </a:moveTo>
                  <a:lnTo>
                    <a:pt x="0" y="32"/>
                  </a:lnTo>
                  <a:lnTo>
                    <a:pt x="26" y="32"/>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5" name="Freeform 38"/>
            <p:cNvSpPr>
              <a:spLocks/>
            </p:cNvSpPr>
            <p:nvPr/>
          </p:nvSpPr>
          <p:spPr bwMode="auto">
            <a:xfrm>
              <a:off x="6520655" y="4314823"/>
              <a:ext cx="88900" cy="50800"/>
            </a:xfrm>
            <a:custGeom>
              <a:avLst/>
              <a:gdLst>
                <a:gd name="T0" fmla="*/ 32 w 56"/>
                <a:gd name="T1" fmla="*/ 0 h 32"/>
                <a:gd name="T2" fmla="*/ 0 w 56"/>
                <a:gd name="T3" fmla="*/ 32 h 32"/>
                <a:gd name="T4" fmla="*/ 24 w 56"/>
                <a:gd name="T5" fmla="*/ 32 h 32"/>
                <a:gd name="T6" fmla="*/ 56 w 56"/>
                <a:gd name="T7" fmla="*/ 0 h 32"/>
                <a:gd name="T8" fmla="*/ 32 w 56"/>
                <a:gd name="T9" fmla="*/ 0 h 32"/>
              </a:gdLst>
              <a:ahLst/>
              <a:cxnLst>
                <a:cxn ang="0">
                  <a:pos x="T0" y="T1"/>
                </a:cxn>
                <a:cxn ang="0">
                  <a:pos x="T2" y="T3"/>
                </a:cxn>
                <a:cxn ang="0">
                  <a:pos x="T4" y="T5"/>
                </a:cxn>
                <a:cxn ang="0">
                  <a:pos x="T6" y="T7"/>
                </a:cxn>
                <a:cxn ang="0">
                  <a:pos x="T8" y="T9"/>
                </a:cxn>
              </a:cxnLst>
              <a:rect l="0" t="0" r="r" b="b"/>
              <a:pathLst>
                <a:path w="56" h="32">
                  <a:moveTo>
                    <a:pt x="32" y="0"/>
                  </a:moveTo>
                  <a:lnTo>
                    <a:pt x="0" y="32"/>
                  </a:lnTo>
                  <a:lnTo>
                    <a:pt x="24" y="32"/>
                  </a:lnTo>
                  <a:lnTo>
                    <a:pt x="56"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6" name="Freeform 39"/>
            <p:cNvSpPr>
              <a:spLocks/>
            </p:cNvSpPr>
            <p:nvPr/>
          </p:nvSpPr>
          <p:spPr bwMode="auto">
            <a:xfrm>
              <a:off x="6677818" y="4314823"/>
              <a:ext cx="90488" cy="50800"/>
            </a:xfrm>
            <a:custGeom>
              <a:avLst/>
              <a:gdLst>
                <a:gd name="T0" fmla="*/ 32 w 57"/>
                <a:gd name="T1" fmla="*/ 0 h 32"/>
                <a:gd name="T2" fmla="*/ 0 w 57"/>
                <a:gd name="T3" fmla="*/ 32 h 32"/>
                <a:gd name="T4" fmla="*/ 26 w 57"/>
                <a:gd name="T5" fmla="*/ 32 h 32"/>
                <a:gd name="T6" fmla="*/ 57 w 57"/>
                <a:gd name="T7" fmla="*/ 0 h 32"/>
                <a:gd name="T8" fmla="*/ 32 w 57"/>
                <a:gd name="T9" fmla="*/ 0 h 32"/>
              </a:gdLst>
              <a:ahLst/>
              <a:cxnLst>
                <a:cxn ang="0">
                  <a:pos x="T0" y="T1"/>
                </a:cxn>
                <a:cxn ang="0">
                  <a:pos x="T2" y="T3"/>
                </a:cxn>
                <a:cxn ang="0">
                  <a:pos x="T4" y="T5"/>
                </a:cxn>
                <a:cxn ang="0">
                  <a:pos x="T6" y="T7"/>
                </a:cxn>
                <a:cxn ang="0">
                  <a:pos x="T8" y="T9"/>
                </a:cxn>
              </a:cxnLst>
              <a:rect l="0" t="0" r="r" b="b"/>
              <a:pathLst>
                <a:path w="57" h="32">
                  <a:moveTo>
                    <a:pt x="32" y="0"/>
                  </a:moveTo>
                  <a:lnTo>
                    <a:pt x="0" y="32"/>
                  </a:lnTo>
                  <a:lnTo>
                    <a:pt x="26" y="32"/>
                  </a:lnTo>
                  <a:lnTo>
                    <a:pt x="57"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7" name="Freeform 40"/>
            <p:cNvSpPr>
              <a:spLocks/>
            </p:cNvSpPr>
            <p:nvPr/>
          </p:nvSpPr>
          <p:spPr bwMode="auto">
            <a:xfrm>
              <a:off x="6838155" y="4314823"/>
              <a:ext cx="87313" cy="50800"/>
            </a:xfrm>
            <a:custGeom>
              <a:avLst/>
              <a:gdLst>
                <a:gd name="T0" fmla="*/ 31 w 55"/>
                <a:gd name="T1" fmla="*/ 0 h 32"/>
                <a:gd name="T2" fmla="*/ 0 w 55"/>
                <a:gd name="T3" fmla="*/ 32 h 32"/>
                <a:gd name="T4" fmla="*/ 23 w 55"/>
                <a:gd name="T5" fmla="*/ 32 h 32"/>
                <a:gd name="T6" fmla="*/ 55 w 55"/>
                <a:gd name="T7" fmla="*/ 0 h 32"/>
                <a:gd name="T8" fmla="*/ 31 w 55"/>
                <a:gd name="T9" fmla="*/ 0 h 32"/>
              </a:gdLst>
              <a:ahLst/>
              <a:cxnLst>
                <a:cxn ang="0">
                  <a:pos x="T0" y="T1"/>
                </a:cxn>
                <a:cxn ang="0">
                  <a:pos x="T2" y="T3"/>
                </a:cxn>
                <a:cxn ang="0">
                  <a:pos x="T4" y="T5"/>
                </a:cxn>
                <a:cxn ang="0">
                  <a:pos x="T6" y="T7"/>
                </a:cxn>
                <a:cxn ang="0">
                  <a:pos x="T8" y="T9"/>
                </a:cxn>
              </a:cxnLst>
              <a:rect l="0" t="0" r="r" b="b"/>
              <a:pathLst>
                <a:path w="55" h="32">
                  <a:moveTo>
                    <a:pt x="31" y="0"/>
                  </a:moveTo>
                  <a:lnTo>
                    <a:pt x="0" y="32"/>
                  </a:lnTo>
                  <a:lnTo>
                    <a:pt x="23" y="32"/>
                  </a:lnTo>
                  <a:lnTo>
                    <a:pt x="55"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8" name="Freeform 41"/>
            <p:cNvSpPr>
              <a:spLocks/>
            </p:cNvSpPr>
            <p:nvPr/>
          </p:nvSpPr>
          <p:spPr bwMode="auto">
            <a:xfrm>
              <a:off x="8339930" y="4314823"/>
              <a:ext cx="87313" cy="50800"/>
            </a:xfrm>
            <a:custGeom>
              <a:avLst/>
              <a:gdLst>
                <a:gd name="T0" fmla="*/ 32 w 55"/>
                <a:gd name="T1" fmla="*/ 0 h 32"/>
                <a:gd name="T2" fmla="*/ 0 w 55"/>
                <a:gd name="T3" fmla="*/ 32 h 32"/>
                <a:gd name="T4" fmla="*/ 24 w 55"/>
                <a:gd name="T5" fmla="*/ 32 h 32"/>
                <a:gd name="T6" fmla="*/ 55 w 55"/>
                <a:gd name="T7" fmla="*/ 0 h 32"/>
                <a:gd name="T8" fmla="*/ 32 w 55"/>
                <a:gd name="T9" fmla="*/ 0 h 32"/>
              </a:gdLst>
              <a:ahLst/>
              <a:cxnLst>
                <a:cxn ang="0">
                  <a:pos x="T0" y="T1"/>
                </a:cxn>
                <a:cxn ang="0">
                  <a:pos x="T2" y="T3"/>
                </a:cxn>
                <a:cxn ang="0">
                  <a:pos x="T4" y="T5"/>
                </a:cxn>
                <a:cxn ang="0">
                  <a:pos x="T6" y="T7"/>
                </a:cxn>
                <a:cxn ang="0">
                  <a:pos x="T8" y="T9"/>
                </a:cxn>
              </a:cxnLst>
              <a:rect l="0" t="0" r="r" b="b"/>
              <a:pathLst>
                <a:path w="55" h="32">
                  <a:moveTo>
                    <a:pt x="32" y="0"/>
                  </a:moveTo>
                  <a:lnTo>
                    <a:pt x="0" y="32"/>
                  </a:lnTo>
                  <a:lnTo>
                    <a:pt x="24" y="32"/>
                  </a:lnTo>
                  <a:lnTo>
                    <a:pt x="55"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9" name="Freeform 42"/>
            <p:cNvSpPr>
              <a:spLocks/>
            </p:cNvSpPr>
            <p:nvPr/>
          </p:nvSpPr>
          <p:spPr bwMode="auto">
            <a:xfrm>
              <a:off x="7708105" y="4314823"/>
              <a:ext cx="87313" cy="50800"/>
            </a:xfrm>
            <a:custGeom>
              <a:avLst/>
              <a:gdLst>
                <a:gd name="T0" fmla="*/ 29 w 55"/>
                <a:gd name="T1" fmla="*/ 0 h 32"/>
                <a:gd name="T2" fmla="*/ 0 w 55"/>
                <a:gd name="T3" fmla="*/ 32 h 32"/>
                <a:gd name="T4" fmla="*/ 24 w 55"/>
                <a:gd name="T5" fmla="*/ 32 h 32"/>
                <a:gd name="T6" fmla="*/ 55 w 55"/>
                <a:gd name="T7" fmla="*/ 0 h 32"/>
                <a:gd name="T8" fmla="*/ 29 w 55"/>
                <a:gd name="T9" fmla="*/ 0 h 32"/>
              </a:gdLst>
              <a:ahLst/>
              <a:cxnLst>
                <a:cxn ang="0">
                  <a:pos x="T0" y="T1"/>
                </a:cxn>
                <a:cxn ang="0">
                  <a:pos x="T2" y="T3"/>
                </a:cxn>
                <a:cxn ang="0">
                  <a:pos x="T4" y="T5"/>
                </a:cxn>
                <a:cxn ang="0">
                  <a:pos x="T6" y="T7"/>
                </a:cxn>
                <a:cxn ang="0">
                  <a:pos x="T8" y="T9"/>
                </a:cxn>
              </a:cxnLst>
              <a:rect l="0" t="0" r="r" b="b"/>
              <a:pathLst>
                <a:path w="55" h="32">
                  <a:moveTo>
                    <a:pt x="29" y="0"/>
                  </a:moveTo>
                  <a:lnTo>
                    <a:pt x="0" y="32"/>
                  </a:lnTo>
                  <a:lnTo>
                    <a:pt x="24" y="32"/>
                  </a:lnTo>
                  <a:lnTo>
                    <a:pt x="55" y="0"/>
                  </a:lnTo>
                  <a:lnTo>
                    <a:pt x="29"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0" name="Freeform 43"/>
            <p:cNvSpPr>
              <a:spLocks/>
            </p:cNvSpPr>
            <p:nvPr/>
          </p:nvSpPr>
          <p:spPr bwMode="auto">
            <a:xfrm>
              <a:off x="7863680" y="4314823"/>
              <a:ext cx="92075" cy="50800"/>
            </a:xfrm>
            <a:custGeom>
              <a:avLst/>
              <a:gdLst>
                <a:gd name="T0" fmla="*/ 32 w 58"/>
                <a:gd name="T1" fmla="*/ 0 h 32"/>
                <a:gd name="T2" fmla="*/ 0 w 58"/>
                <a:gd name="T3" fmla="*/ 32 h 32"/>
                <a:gd name="T4" fmla="*/ 26 w 58"/>
                <a:gd name="T5" fmla="*/ 32 h 32"/>
                <a:gd name="T6" fmla="*/ 58 w 58"/>
                <a:gd name="T7" fmla="*/ 0 h 32"/>
                <a:gd name="T8" fmla="*/ 32 w 58"/>
                <a:gd name="T9" fmla="*/ 0 h 32"/>
              </a:gdLst>
              <a:ahLst/>
              <a:cxnLst>
                <a:cxn ang="0">
                  <a:pos x="T0" y="T1"/>
                </a:cxn>
                <a:cxn ang="0">
                  <a:pos x="T2" y="T3"/>
                </a:cxn>
                <a:cxn ang="0">
                  <a:pos x="T4" y="T5"/>
                </a:cxn>
                <a:cxn ang="0">
                  <a:pos x="T6" y="T7"/>
                </a:cxn>
                <a:cxn ang="0">
                  <a:pos x="T8" y="T9"/>
                </a:cxn>
              </a:cxnLst>
              <a:rect l="0" t="0" r="r" b="b"/>
              <a:pathLst>
                <a:path w="58" h="32">
                  <a:moveTo>
                    <a:pt x="32" y="0"/>
                  </a:moveTo>
                  <a:lnTo>
                    <a:pt x="0" y="32"/>
                  </a:lnTo>
                  <a:lnTo>
                    <a:pt x="26" y="32"/>
                  </a:lnTo>
                  <a:lnTo>
                    <a:pt x="58"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1" name="Freeform 44"/>
            <p:cNvSpPr>
              <a:spLocks/>
            </p:cNvSpPr>
            <p:nvPr/>
          </p:nvSpPr>
          <p:spPr bwMode="auto">
            <a:xfrm>
              <a:off x="8024018" y="4314823"/>
              <a:ext cx="87313" cy="50800"/>
            </a:xfrm>
            <a:custGeom>
              <a:avLst/>
              <a:gdLst>
                <a:gd name="T0" fmla="*/ 32 w 55"/>
                <a:gd name="T1" fmla="*/ 0 h 32"/>
                <a:gd name="T2" fmla="*/ 0 w 55"/>
                <a:gd name="T3" fmla="*/ 32 h 32"/>
                <a:gd name="T4" fmla="*/ 24 w 55"/>
                <a:gd name="T5" fmla="*/ 32 h 32"/>
                <a:gd name="T6" fmla="*/ 55 w 55"/>
                <a:gd name="T7" fmla="*/ 0 h 32"/>
                <a:gd name="T8" fmla="*/ 32 w 55"/>
                <a:gd name="T9" fmla="*/ 0 h 32"/>
              </a:gdLst>
              <a:ahLst/>
              <a:cxnLst>
                <a:cxn ang="0">
                  <a:pos x="T0" y="T1"/>
                </a:cxn>
                <a:cxn ang="0">
                  <a:pos x="T2" y="T3"/>
                </a:cxn>
                <a:cxn ang="0">
                  <a:pos x="T4" y="T5"/>
                </a:cxn>
                <a:cxn ang="0">
                  <a:pos x="T6" y="T7"/>
                </a:cxn>
                <a:cxn ang="0">
                  <a:pos x="T8" y="T9"/>
                </a:cxn>
              </a:cxnLst>
              <a:rect l="0" t="0" r="r" b="b"/>
              <a:pathLst>
                <a:path w="55" h="32">
                  <a:moveTo>
                    <a:pt x="32" y="0"/>
                  </a:moveTo>
                  <a:lnTo>
                    <a:pt x="0" y="32"/>
                  </a:lnTo>
                  <a:lnTo>
                    <a:pt x="24" y="32"/>
                  </a:lnTo>
                  <a:lnTo>
                    <a:pt x="55"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2" name="Freeform 45"/>
            <p:cNvSpPr>
              <a:spLocks/>
            </p:cNvSpPr>
            <p:nvPr/>
          </p:nvSpPr>
          <p:spPr bwMode="auto">
            <a:xfrm>
              <a:off x="8181180" y="4314823"/>
              <a:ext cx="90488" cy="50800"/>
            </a:xfrm>
            <a:custGeom>
              <a:avLst/>
              <a:gdLst>
                <a:gd name="T0" fmla="*/ 31 w 57"/>
                <a:gd name="T1" fmla="*/ 0 h 32"/>
                <a:gd name="T2" fmla="*/ 0 w 57"/>
                <a:gd name="T3" fmla="*/ 32 h 32"/>
                <a:gd name="T4" fmla="*/ 25 w 57"/>
                <a:gd name="T5" fmla="*/ 32 h 32"/>
                <a:gd name="T6" fmla="*/ 57 w 57"/>
                <a:gd name="T7" fmla="*/ 0 h 32"/>
                <a:gd name="T8" fmla="*/ 31 w 57"/>
                <a:gd name="T9" fmla="*/ 0 h 32"/>
              </a:gdLst>
              <a:ahLst/>
              <a:cxnLst>
                <a:cxn ang="0">
                  <a:pos x="T0" y="T1"/>
                </a:cxn>
                <a:cxn ang="0">
                  <a:pos x="T2" y="T3"/>
                </a:cxn>
                <a:cxn ang="0">
                  <a:pos x="T4" y="T5"/>
                </a:cxn>
                <a:cxn ang="0">
                  <a:pos x="T6" y="T7"/>
                </a:cxn>
                <a:cxn ang="0">
                  <a:pos x="T8" y="T9"/>
                </a:cxn>
              </a:cxnLst>
              <a:rect l="0" t="0" r="r" b="b"/>
              <a:pathLst>
                <a:path w="57" h="32">
                  <a:moveTo>
                    <a:pt x="31" y="0"/>
                  </a:moveTo>
                  <a:lnTo>
                    <a:pt x="0" y="32"/>
                  </a:lnTo>
                  <a:lnTo>
                    <a:pt x="25" y="32"/>
                  </a:lnTo>
                  <a:lnTo>
                    <a:pt x="57"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3" name="Freeform 46"/>
            <p:cNvSpPr>
              <a:spLocks/>
            </p:cNvSpPr>
            <p:nvPr/>
          </p:nvSpPr>
          <p:spPr bwMode="auto">
            <a:xfrm>
              <a:off x="8417718" y="4314823"/>
              <a:ext cx="88900" cy="50800"/>
            </a:xfrm>
            <a:custGeom>
              <a:avLst/>
              <a:gdLst>
                <a:gd name="T0" fmla="*/ 32 w 56"/>
                <a:gd name="T1" fmla="*/ 0 h 32"/>
                <a:gd name="T2" fmla="*/ 0 w 56"/>
                <a:gd name="T3" fmla="*/ 32 h 32"/>
                <a:gd name="T4" fmla="*/ 26 w 56"/>
                <a:gd name="T5" fmla="*/ 32 h 32"/>
                <a:gd name="T6" fmla="*/ 56 w 56"/>
                <a:gd name="T7" fmla="*/ 0 h 32"/>
                <a:gd name="T8" fmla="*/ 32 w 56"/>
                <a:gd name="T9" fmla="*/ 0 h 32"/>
              </a:gdLst>
              <a:ahLst/>
              <a:cxnLst>
                <a:cxn ang="0">
                  <a:pos x="T0" y="T1"/>
                </a:cxn>
                <a:cxn ang="0">
                  <a:pos x="T2" y="T3"/>
                </a:cxn>
                <a:cxn ang="0">
                  <a:pos x="T4" y="T5"/>
                </a:cxn>
                <a:cxn ang="0">
                  <a:pos x="T6" y="T7"/>
                </a:cxn>
                <a:cxn ang="0">
                  <a:pos x="T8" y="T9"/>
                </a:cxn>
              </a:cxnLst>
              <a:rect l="0" t="0" r="r" b="b"/>
              <a:pathLst>
                <a:path w="56" h="32">
                  <a:moveTo>
                    <a:pt x="32" y="0"/>
                  </a:moveTo>
                  <a:lnTo>
                    <a:pt x="0" y="32"/>
                  </a:lnTo>
                  <a:lnTo>
                    <a:pt x="26" y="32"/>
                  </a:lnTo>
                  <a:lnTo>
                    <a:pt x="56"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4" name="Freeform 47"/>
            <p:cNvSpPr>
              <a:spLocks/>
            </p:cNvSpPr>
            <p:nvPr/>
          </p:nvSpPr>
          <p:spPr bwMode="auto">
            <a:xfrm>
              <a:off x="7785893" y="4314823"/>
              <a:ext cx="87313" cy="50800"/>
            </a:xfrm>
            <a:custGeom>
              <a:avLst/>
              <a:gdLst>
                <a:gd name="T0" fmla="*/ 32 w 55"/>
                <a:gd name="T1" fmla="*/ 0 h 32"/>
                <a:gd name="T2" fmla="*/ 0 w 55"/>
                <a:gd name="T3" fmla="*/ 32 h 32"/>
                <a:gd name="T4" fmla="*/ 24 w 55"/>
                <a:gd name="T5" fmla="*/ 32 h 32"/>
                <a:gd name="T6" fmla="*/ 55 w 55"/>
                <a:gd name="T7" fmla="*/ 0 h 32"/>
                <a:gd name="T8" fmla="*/ 32 w 55"/>
                <a:gd name="T9" fmla="*/ 0 h 32"/>
              </a:gdLst>
              <a:ahLst/>
              <a:cxnLst>
                <a:cxn ang="0">
                  <a:pos x="T0" y="T1"/>
                </a:cxn>
                <a:cxn ang="0">
                  <a:pos x="T2" y="T3"/>
                </a:cxn>
                <a:cxn ang="0">
                  <a:pos x="T4" y="T5"/>
                </a:cxn>
                <a:cxn ang="0">
                  <a:pos x="T6" y="T7"/>
                </a:cxn>
                <a:cxn ang="0">
                  <a:pos x="T8" y="T9"/>
                </a:cxn>
              </a:cxnLst>
              <a:rect l="0" t="0" r="r" b="b"/>
              <a:pathLst>
                <a:path w="55" h="32">
                  <a:moveTo>
                    <a:pt x="32" y="0"/>
                  </a:moveTo>
                  <a:lnTo>
                    <a:pt x="0" y="32"/>
                  </a:lnTo>
                  <a:lnTo>
                    <a:pt x="24" y="32"/>
                  </a:lnTo>
                  <a:lnTo>
                    <a:pt x="55"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5" name="Freeform 48"/>
            <p:cNvSpPr>
              <a:spLocks/>
            </p:cNvSpPr>
            <p:nvPr/>
          </p:nvSpPr>
          <p:spPr bwMode="auto">
            <a:xfrm>
              <a:off x="7943055" y="4314823"/>
              <a:ext cx="90488" cy="50800"/>
            </a:xfrm>
            <a:custGeom>
              <a:avLst/>
              <a:gdLst>
                <a:gd name="T0" fmla="*/ 31 w 57"/>
                <a:gd name="T1" fmla="*/ 0 h 32"/>
                <a:gd name="T2" fmla="*/ 0 w 57"/>
                <a:gd name="T3" fmla="*/ 32 h 32"/>
                <a:gd name="T4" fmla="*/ 25 w 57"/>
                <a:gd name="T5" fmla="*/ 32 h 32"/>
                <a:gd name="T6" fmla="*/ 57 w 57"/>
                <a:gd name="T7" fmla="*/ 0 h 32"/>
                <a:gd name="T8" fmla="*/ 31 w 57"/>
                <a:gd name="T9" fmla="*/ 0 h 32"/>
              </a:gdLst>
              <a:ahLst/>
              <a:cxnLst>
                <a:cxn ang="0">
                  <a:pos x="T0" y="T1"/>
                </a:cxn>
                <a:cxn ang="0">
                  <a:pos x="T2" y="T3"/>
                </a:cxn>
                <a:cxn ang="0">
                  <a:pos x="T4" y="T5"/>
                </a:cxn>
                <a:cxn ang="0">
                  <a:pos x="T6" y="T7"/>
                </a:cxn>
                <a:cxn ang="0">
                  <a:pos x="T8" y="T9"/>
                </a:cxn>
              </a:cxnLst>
              <a:rect l="0" t="0" r="r" b="b"/>
              <a:pathLst>
                <a:path w="57" h="32">
                  <a:moveTo>
                    <a:pt x="31" y="0"/>
                  </a:moveTo>
                  <a:lnTo>
                    <a:pt x="0" y="32"/>
                  </a:lnTo>
                  <a:lnTo>
                    <a:pt x="25" y="32"/>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6" name="Freeform 49"/>
            <p:cNvSpPr>
              <a:spLocks/>
            </p:cNvSpPr>
            <p:nvPr/>
          </p:nvSpPr>
          <p:spPr bwMode="auto">
            <a:xfrm>
              <a:off x="8101805" y="4314823"/>
              <a:ext cx="88900" cy="50800"/>
            </a:xfrm>
            <a:custGeom>
              <a:avLst/>
              <a:gdLst>
                <a:gd name="T0" fmla="*/ 32 w 56"/>
                <a:gd name="T1" fmla="*/ 0 h 32"/>
                <a:gd name="T2" fmla="*/ 0 w 56"/>
                <a:gd name="T3" fmla="*/ 32 h 32"/>
                <a:gd name="T4" fmla="*/ 26 w 56"/>
                <a:gd name="T5" fmla="*/ 32 h 32"/>
                <a:gd name="T6" fmla="*/ 56 w 56"/>
                <a:gd name="T7" fmla="*/ 0 h 32"/>
                <a:gd name="T8" fmla="*/ 32 w 56"/>
                <a:gd name="T9" fmla="*/ 0 h 32"/>
              </a:gdLst>
              <a:ahLst/>
              <a:cxnLst>
                <a:cxn ang="0">
                  <a:pos x="T0" y="T1"/>
                </a:cxn>
                <a:cxn ang="0">
                  <a:pos x="T2" y="T3"/>
                </a:cxn>
                <a:cxn ang="0">
                  <a:pos x="T4" y="T5"/>
                </a:cxn>
                <a:cxn ang="0">
                  <a:pos x="T6" y="T7"/>
                </a:cxn>
                <a:cxn ang="0">
                  <a:pos x="T8" y="T9"/>
                </a:cxn>
              </a:cxnLst>
              <a:rect l="0" t="0" r="r" b="b"/>
              <a:pathLst>
                <a:path w="56" h="32">
                  <a:moveTo>
                    <a:pt x="32" y="0"/>
                  </a:moveTo>
                  <a:lnTo>
                    <a:pt x="0" y="32"/>
                  </a:lnTo>
                  <a:lnTo>
                    <a:pt x="26" y="32"/>
                  </a:lnTo>
                  <a:lnTo>
                    <a:pt x="56"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7" name="Freeform 50"/>
            <p:cNvSpPr>
              <a:spLocks/>
            </p:cNvSpPr>
            <p:nvPr/>
          </p:nvSpPr>
          <p:spPr bwMode="auto">
            <a:xfrm>
              <a:off x="8258968" y="4314823"/>
              <a:ext cx="90488" cy="50800"/>
            </a:xfrm>
            <a:custGeom>
              <a:avLst/>
              <a:gdLst>
                <a:gd name="T0" fmla="*/ 31 w 57"/>
                <a:gd name="T1" fmla="*/ 0 h 32"/>
                <a:gd name="T2" fmla="*/ 0 w 57"/>
                <a:gd name="T3" fmla="*/ 32 h 32"/>
                <a:gd name="T4" fmla="*/ 26 w 57"/>
                <a:gd name="T5" fmla="*/ 32 h 32"/>
                <a:gd name="T6" fmla="*/ 57 w 57"/>
                <a:gd name="T7" fmla="*/ 0 h 32"/>
                <a:gd name="T8" fmla="*/ 31 w 57"/>
                <a:gd name="T9" fmla="*/ 0 h 32"/>
              </a:gdLst>
              <a:ahLst/>
              <a:cxnLst>
                <a:cxn ang="0">
                  <a:pos x="T0" y="T1"/>
                </a:cxn>
                <a:cxn ang="0">
                  <a:pos x="T2" y="T3"/>
                </a:cxn>
                <a:cxn ang="0">
                  <a:pos x="T4" y="T5"/>
                </a:cxn>
                <a:cxn ang="0">
                  <a:pos x="T6" y="T7"/>
                </a:cxn>
                <a:cxn ang="0">
                  <a:pos x="T8" y="T9"/>
                </a:cxn>
              </a:cxnLst>
              <a:rect l="0" t="0" r="r" b="b"/>
              <a:pathLst>
                <a:path w="57" h="32">
                  <a:moveTo>
                    <a:pt x="31" y="0"/>
                  </a:moveTo>
                  <a:lnTo>
                    <a:pt x="0" y="32"/>
                  </a:lnTo>
                  <a:lnTo>
                    <a:pt x="26" y="32"/>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8" name="Freeform 51"/>
            <p:cNvSpPr>
              <a:spLocks/>
            </p:cNvSpPr>
            <p:nvPr/>
          </p:nvSpPr>
          <p:spPr bwMode="auto">
            <a:xfrm>
              <a:off x="7627143" y="4314823"/>
              <a:ext cx="90488" cy="50800"/>
            </a:xfrm>
            <a:custGeom>
              <a:avLst/>
              <a:gdLst>
                <a:gd name="T0" fmla="*/ 31 w 57"/>
                <a:gd name="T1" fmla="*/ 0 h 32"/>
                <a:gd name="T2" fmla="*/ 0 w 57"/>
                <a:gd name="T3" fmla="*/ 32 h 32"/>
                <a:gd name="T4" fmla="*/ 25 w 57"/>
                <a:gd name="T5" fmla="*/ 32 h 32"/>
                <a:gd name="T6" fmla="*/ 57 w 57"/>
                <a:gd name="T7" fmla="*/ 0 h 32"/>
                <a:gd name="T8" fmla="*/ 31 w 57"/>
                <a:gd name="T9" fmla="*/ 0 h 32"/>
              </a:gdLst>
              <a:ahLst/>
              <a:cxnLst>
                <a:cxn ang="0">
                  <a:pos x="T0" y="T1"/>
                </a:cxn>
                <a:cxn ang="0">
                  <a:pos x="T2" y="T3"/>
                </a:cxn>
                <a:cxn ang="0">
                  <a:pos x="T4" y="T5"/>
                </a:cxn>
                <a:cxn ang="0">
                  <a:pos x="T6" y="T7"/>
                </a:cxn>
                <a:cxn ang="0">
                  <a:pos x="T8" y="T9"/>
                </a:cxn>
              </a:cxnLst>
              <a:rect l="0" t="0" r="r" b="b"/>
              <a:pathLst>
                <a:path w="57" h="32">
                  <a:moveTo>
                    <a:pt x="31" y="0"/>
                  </a:moveTo>
                  <a:lnTo>
                    <a:pt x="0" y="32"/>
                  </a:lnTo>
                  <a:lnTo>
                    <a:pt x="25" y="32"/>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9" name="Freeform 52"/>
            <p:cNvSpPr>
              <a:spLocks/>
            </p:cNvSpPr>
            <p:nvPr/>
          </p:nvSpPr>
          <p:spPr bwMode="auto">
            <a:xfrm>
              <a:off x="9128918" y="4314823"/>
              <a:ext cx="90488" cy="50800"/>
            </a:xfrm>
            <a:custGeom>
              <a:avLst/>
              <a:gdLst>
                <a:gd name="T0" fmla="*/ 32 w 57"/>
                <a:gd name="T1" fmla="*/ 0 h 32"/>
                <a:gd name="T2" fmla="*/ 0 w 57"/>
                <a:gd name="T3" fmla="*/ 32 h 32"/>
                <a:gd name="T4" fmla="*/ 26 w 57"/>
                <a:gd name="T5" fmla="*/ 32 h 32"/>
                <a:gd name="T6" fmla="*/ 57 w 57"/>
                <a:gd name="T7" fmla="*/ 0 h 32"/>
                <a:gd name="T8" fmla="*/ 32 w 57"/>
                <a:gd name="T9" fmla="*/ 0 h 32"/>
              </a:gdLst>
              <a:ahLst/>
              <a:cxnLst>
                <a:cxn ang="0">
                  <a:pos x="T0" y="T1"/>
                </a:cxn>
                <a:cxn ang="0">
                  <a:pos x="T2" y="T3"/>
                </a:cxn>
                <a:cxn ang="0">
                  <a:pos x="T4" y="T5"/>
                </a:cxn>
                <a:cxn ang="0">
                  <a:pos x="T6" y="T7"/>
                </a:cxn>
                <a:cxn ang="0">
                  <a:pos x="T8" y="T9"/>
                </a:cxn>
              </a:cxnLst>
              <a:rect l="0" t="0" r="r" b="b"/>
              <a:pathLst>
                <a:path w="57" h="32">
                  <a:moveTo>
                    <a:pt x="32" y="0"/>
                  </a:moveTo>
                  <a:lnTo>
                    <a:pt x="0" y="32"/>
                  </a:lnTo>
                  <a:lnTo>
                    <a:pt x="26" y="32"/>
                  </a:lnTo>
                  <a:lnTo>
                    <a:pt x="57"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0" name="Freeform 53"/>
            <p:cNvSpPr>
              <a:spLocks/>
            </p:cNvSpPr>
            <p:nvPr/>
          </p:nvSpPr>
          <p:spPr bwMode="auto">
            <a:xfrm>
              <a:off x="8497093" y="4314823"/>
              <a:ext cx="90488" cy="50800"/>
            </a:xfrm>
            <a:custGeom>
              <a:avLst/>
              <a:gdLst>
                <a:gd name="T0" fmla="*/ 31 w 57"/>
                <a:gd name="T1" fmla="*/ 0 h 32"/>
                <a:gd name="T2" fmla="*/ 0 w 57"/>
                <a:gd name="T3" fmla="*/ 32 h 32"/>
                <a:gd name="T4" fmla="*/ 25 w 57"/>
                <a:gd name="T5" fmla="*/ 32 h 32"/>
                <a:gd name="T6" fmla="*/ 57 w 57"/>
                <a:gd name="T7" fmla="*/ 0 h 32"/>
                <a:gd name="T8" fmla="*/ 31 w 57"/>
                <a:gd name="T9" fmla="*/ 0 h 32"/>
              </a:gdLst>
              <a:ahLst/>
              <a:cxnLst>
                <a:cxn ang="0">
                  <a:pos x="T0" y="T1"/>
                </a:cxn>
                <a:cxn ang="0">
                  <a:pos x="T2" y="T3"/>
                </a:cxn>
                <a:cxn ang="0">
                  <a:pos x="T4" y="T5"/>
                </a:cxn>
                <a:cxn ang="0">
                  <a:pos x="T6" y="T7"/>
                </a:cxn>
                <a:cxn ang="0">
                  <a:pos x="T8" y="T9"/>
                </a:cxn>
              </a:cxnLst>
              <a:rect l="0" t="0" r="r" b="b"/>
              <a:pathLst>
                <a:path w="57" h="32">
                  <a:moveTo>
                    <a:pt x="31" y="0"/>
                  </a:moveTo>
                  <a:lnTo>
                    <a:pt x="0" y="32"/>
                  </a:lnTo>
                  <a:lnTo>
                    <a:pt x="25" y="32"/>
                  </a:lnTo>
                  <a:lnTo>
                    <a:pt x="57"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1" name="Freeform 54"/>
            <p:cNvSpPr>
              <a:spLocks/>
            </p:cNvSpPr>
            <p:nvPr/>
          </p:nvSpPr>
          <p:spPr bwMode="auto">
            <a:xfrm>
              <a:off x="8655843" y="4314823"/>
              <a:ext cx="88900" cy="50800"/>
            </a:xfrm>
            <a:custGeom>
              <a:avLst/>
              <a:gdLst>
                <a:gd name="T0" fmla="*/ 32 w 56"/>
                <a:gd name="T1" fmla="*/ 0 h 32"/>
                <a:gd name="T2" fmla="*/ 0 w 56"/>
                <a:gd name="T3" fmla="*/ 32 h 32"/>
                <a:gd name="T4" fmla="*/ 24 w 56"/>
                <a:gd name="T5" fmla="*/ 32 h 32"/>
                <a:gd name="T6" fmla="*/ 56 w 56"/>
                <a:gd name="T7" fmla="*/ 0 h 32"/>
                <a:gd name="T8" fmla="*/ 32 w 56"/>
                <a:gd name="T9" fmla="*/ 0 h 32"/>
              </a:gdLst>
              <a:ahLst/>
              <a:cxnLst>
                <a:cxn ang="0">
                  <a:pos x="T0" y="T1"/>
                </a:cxn>
                <a:cxn ang="0">
                  <a:pos x="T2" y="T3"/>
                </a:cxn>
                <a:cxn ang="0">
                  <a:pos x="T4" y="T5"/>
                </a:cxn>
                <a:cxn ang="0">
                  <a:pos x="T6" y="T7"/>
                </a:cxn>
                <a:cxn ang="0">
                  <a:pos x="T8" y="T9"/>
                </a:cxn>
              </a:cxnLst>
              <a:rect l="0" t="0" r="r" b="b"/>
              <a:pathLst>
                <a:path w="56" h="32">
                  <a:moveTo>
                    <a:pt x="32" y="0"/>
                  </a:moveTo>
                  <a:lnTo>
                    <a:pt x="0" y="32"/>
                  </a:lnTo>
                  <a:lnTo>
                    <a:pt x="24" y="32"/>
                  </a:lnTo>
                  <a:lnTo>
                    <a:pt x="56"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2" name="Freeform 55"/>
            <p:cNvSpPr>
              <a:spLocks/>
            </p:cNvSpPr>
            <p:nvPr/>
          </p:nvSpPr>
          <p:spPr bwMode="auto">
            <a:xfrm>
              <a:off x="8813005" y="4314823"/>
              <a:ext cx="90488" cy="50800"/>
            </a:xfrm>
            <a:custGeom>
              <a:avLst/>
              <a:gdLst>
                <a:gd name="T0" fmla="*/ 32 w 57"/>
                <a:gd name="T1" fmla="*/ 0 h 32"/>
                <a:gd name="T2" fmla="*/ 0 w 57"/>
                <a:gd name="T3" fmla="*/ 32 h 32"/>
                <a:gd name="T4" fmla="*/ 26 w 57"/>
                <a:gd name="T5" fmla="*/ 32 h 32"/>
                <a:gd name="T6" fmla="*/ 57 w 57"/>
                <a:gd name="T7" fmla="*/ 0 h 32"/>
                <a:gd name="T8" fmla="*/ 32 w 57"/>
                <a:gd name="T9" fmla="*/ 0 h 32"/>
              </a:gdLst>
              <a:ahLst/>
              <a:cxnLst>
                <a:cxn ang="0">
                  <a:pos x="T0" y="T1"/>
                </a:cxn>
                <a:cxn ang="0">
                  <a:pos x="T2" y="T3"/>
                </a:cxn>
                <a:cxn ang="0">
                  <a:pos x="T4" y="T5"/>
                </a:cxn>
                <a:cxn ang="0">
                  <a:pos x="T6" y="T7"/>
                </a:cxn>
                <a:cxn ang="0">
                  <a:pos x="T8" y="T9"/>
                </a:cxn>
              </a:cxnLst>
              <a:rect l="0" t="0" r="r" b="b"/>
              <a:pathLst>
                <a:path w="57" h="32">
                  <a:moveTo>
                    <a:pt x="32" y="0"/>
                  </a:moveTo>
                  <a:lnTo>
                    <a:pt x="0" y="32"/>
                  </a:lnTo>
                  <a:lnTo>
                    <a:pt x="26" y="32"/>
                  </a:lnTo>
                  <a:lnTo>
                    <a:pt x="57"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3" name="Freeform 56"/>
            <p:cNvSpPr>
              <a:spLocks/>
            </p:cNvSpPr>
            <p:nvPr/>
          </p:nvSpPr>
          <p:spPr bwMode="auto">
            <a:xfrm>
              <a:off x="8973343" y="4314823"/>
              <a:ext cx="87313" cy="50800"/>
            </a:xfrm>
            <a:custGeom>
              <a:avLst/>
              <a:gdLst>
                <a:gd name="T0" fmla="*/ 31 w 55"/>
                <a:gd name="T1" fmla="*/ 0 h 32"/>
                <a:gd name="T2" fmla="*/ 0 w 55"/>
                <a:gd name="T3" fmla="*/ 32 h 32"/>
                <a:gd name="T4" fmla="*/ 23 w 55"/>
                <a:gd name="T5" fmla="*/ 32 h 32"/>
                <a:gd name="T6" fmla="*/ 55 w 55"/>
                <a:gd name="T7" fmla="*/ 0 h 32"/>
                <a:gd name="T8" fmla="*/ 31 w 55"/>
                <a:gd name="T9" fmla="*/ 0 h 32"/>
              </a:gdLst>
              <a:ahLst/>
              <a:cxnLst>
                <a:cxn ang="0">
                  <a:pos x="T0" y="T1"/>
                </a:cxn>
                <a:cxn ang="0">
                  <a:pos x="T2" y="T3"/>
                </a:cxn>
                <a:cxn ang="0">
                  <a:pos x="T4" y="T5"/>
                </a:cxn>
                <a:cxn ang="0">
                  <a:pos x="T6" y="T7"/>
                </a:cxn>
                <a:cxn ang="0">
                  <a:pos x="T8" y="T9"/>
                </a:cxn>
              </a:cxnLst>
              <a:rect l="0" t="0" r="r" b="b"/>
              <a:pathLst>
                <a:path w="55" h="32">
                  <a:moveTo>
                    <a:pt x="31" y="0"/>
                  </a:moveTo>
                  <a:lnTo>
                    <a:pt x="0" y="32"/>
                  </a:lnTo>
                  <a:lnTo>
                    <a:pt x="23" y="32"/>
                  </a:lnTo>
                  <a:lnTo>
                    <a:pt x="55"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4" name="Freeform 57"/>
            <p:cNvSpPr>
              <a:spLocks/>
            </p:cNvSpPr>
            <p:nvPr/>
          </p:nvSpPr>
          <p:spPr bwMode="auto">
            <a:xfrm>
              <a:off x="9209880" y="4314823"/>
              <a:ext cx="88900" cy="50800"/>
            </a:xfrm>
            <a:custGeom>
              <a:avLst/>
              <a:gdLst>
                <a:gd name="T0" fmla="*/ 30 w 56"/>
                <a:gd name="T1" fmla="*/ 0 h 32"/>
                <a:gd name="T2" fmla="*/ 0 w 56"/>
                <a:gd name="T3" fmla="*/ 32 h 32"/>
                <a:gd name="T4" fmla="*/ 24 w 56"/>
                <a:gd name="T5" fmla="*/ 32 h 32"/>
                <a:gd name="T6" fmla="*/ 56 w 56"/>
                <a:gd name="T7" fmla="*/ 0 h 32"/>
                <a:gd name="T8" fmla="*/ 30 w 56"/>
                <a:gd name="T9" fmla="*/ 0 h 32"/>
              </a:gdLst>
              <a:ahLst/>
              <a:cxnLst>
                <a:cxn ang="0">
                  <a:pos x="T0" y="T1"/>
                </a:cxn>
                <a:cxn ang="0">
                  <a:pos x="T2" y="T3"/>
                </a:cxn>
                <a:cxn ang="0">
                  <a:pos x="T4" y="T5"/>
                </a:cxn>
                <a:cxn ang="0">
                  <a:pos x="T6" y="T7"/>
                </a:cxn>
                <a:cxn ang="0">
                  <a:pos x="T8" y="T9"/>
                </a:cxn>
              </a:cxnLst>
              <a:rect l="0" t="0" r="r" b="b"/>
              <a:pathLst>
                <a:path w="56" h="32">
                  <a:moveTo>
                    <a:pt x="30" y="0"/>
                  </a:moveTo>
                  <a:lnTo>
                    <a:pt x="0" y="32"/>
                  </a:lnTo>
                  <a:lnTo>
                    <a:pt x="24" y="32"/>
                  </a:lnTo>
                  <a:lnTo>
                    <a:pt x="56" y="0"/>
                  </a:lnTo>
                  <a:lnTo>
                    <a:pt x="30"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5" name="Freeform 58"/>
            <p:cNvSpPr>
              <a:spLocks/>
            </p:cNvSpPr>
            <p:nvPr/>
          </p:nvSpPr>
          <p:spPr bwMode="auto">
            <a:xfrm>
              <a:off x="8574880" y="4314823"/>
              <a:ext cx="90488" cy="50800"/>
            </a:xfrm>
            <a:custGeom>
              <a:avLst/>
              <a:gdLst>
                <a:gd name="T0" fmla="*/ 32 w 57"/>
                <a:gd name="T1" fmla="*/ 0 h 32"/>
                <a:gd name="T2" fmla="*/ 0 w 57"/>
                <a:gd name="T3" fmla="*/ 32 h 32"/>
                <a:gd name="T4" fmla="*/ 26 w 57"/>
                <a:gd name="T5" fmla="*/ 32 h 32"/>
                <a:gd name="T6" fmla="*/ 57 w 57"/>
                <a:gd name="T7" fmla="*/ 0 h 32"/>
                <a:gd name="T8" fmla="*/ 32 w 57"/>
                <a:gd name="T9" fmla="*/ 0 h 32"/>
              </a:gdLst>
              <a:ahLst/>
              <a:cxnLst>
                <a:cxn ang="0">
                  <a:pos x="T0" y="T1"/>
                </a:cxn>
                <a:cxn ang="0">
                  <a:pos x="T2" y="T3"/>
                </a:cxn>
                <a:cxn ang="0">
                  <a:pos x="T4" y="T5"/>
                </a:cxn>
                <a:cxn ang="0">
                  <a:pos x="T6" y="T7"/>
                </a:cxn>
                <a:cxn ang="0">
                  <a:pos x="T8" y="T9"/>
                </a:cxn>
              </a:cxnLst>
              <a:rect l="0" t="0" r="r" b="b"/>
              <a:pathLst>
                <a:path w="57" h="32">
                  <a:moveTo>
                    <a:pt x="32" y="0"/>
                  </a:moveTo>
                  <a:lnTo>
                    <a:pt x="0" y="32"/>
                  </a:lnTo>
                  <a:lnTo>
                    <a:pt x="26" y="32"/>
                  </a:lnTo>
                  <a:lnTo>
                    <a:pt x="57"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6" name="Freeform 59"/>
            <p:cNvSpPr>
              <a:spLocks/>
            </p:cNvSpPr>
            <p:nvPr/>
          </p:nvSpPr>
          <p:spPr bwMode="auto">
            <a:xfrm>
              <a:off x="8735218" y="4314823"/>
              <a:ext cx="90488" cy="50800"/>
            </a:xfrm>
            <a:custGeom>
              <a:avLst/>
              <a:gdLst>
                <a:gd name="T0" fmla="*/ 31 w 57"/>
                <a:gd name="T1" fmla="*/ 0 h 32"/>
                <a:gd name="T2" fmla="*/ 0 w 57"/>
                <a:gd name="T3" fmla="*/ 32 h 32"/>
                <a:gd name="T4" fmla="*/ 25 w 57"/>
                <a:gd name="T5" fmla="*/ 32 h 32"/>
                <a:gd name="T6" fmla="*/ 57 w 57"/>
                <a:gd name="T7" fmla="*/ 0 h 32"/>
                <a:gd name="T8" fmla="*/ 31 w 57"/>
                <a:gd name="T9" fmla="*/ 0 h 32"/>
              </a:gdLst>
              <a:ahLst/>
              <a:cxnLst>
                <a:cxn ang="0">
                  <a:pos x="T0" y="T1"/>
                </a:cxn>
                <a:cxn ang="0">
                  <a:pos x="T2" y="T3"/>
                </a:cxn>
                <a:cxn ang="0">
                  <a:pos x="T4" y="T5"/>
                </a:cxn>
                <a:cxn ang="0">
                  <a:pos x="T6" y="T7"/>
                </a:cxn>
                <a:cxn ang="0">
                  <a:pos x="T8" y="T9"/>
                </a:cxn>
              </a:cxnLst>
              <a:rect l="0" t="0" r="r" b="b"/>
              <a:pathLst>
                <a:path w="57" h="32">
                  <a:moveTo>
                    <a:pt x="31" y="0"/>
                  </a:moveTo>
                  <a:lnTo>
                    <a:pt x="0" y="32"/>
                  </a:lnTo>
                  <a:lnTo>
                    <a:pt x="25" y="32"/>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7" name="Freeform 60"/>
            <p:cNvSpPr>
              <a:spLocks/>
            </p:cNvSpPr>
            <p:nvPr/>
          </p:nvSpPr>
          <p:spPr bwMode="auto">
            <a:xfrm>
              <a:off x="8893968" y="4314823"/>
              <a:ext cx="87313" cy="50800"/>
            </a:xfrm>
            <a:custGeom>
              <a:avLst/>
              <a:gdLst>
                <a:gd name="T0" fmla="*/ 30 w 55"/>
                <a:gd name="T1" fmla="*/ 0 h 32"/>
                <a:gd name="T2" fmla="*/ 0 w 55"/>
                <a:gd name="T3" fmla="*/ 32 h 32"/>
                <a:gd name="T4" fmla="*/ 24 w 55"/>
                <a:gd name="T5" fmla="*/ 32 h 32"/>
                <a:gd name="T6" fmla="*/ 55 w 55"/>
                <a:gd name="T7" fmla="*/ 0 h 32"/>
                <a:gd name="T8" fmla="*/ 30 w 55"/>
                <a:gd name="T9" fmla="*/ 0 h 32"/>
              </a:gdLst>
              <a:ahLst/>
              <a:cxnLst>
                <a:cxn ang="0">
                  <a:pos x="T0" y="T1"/>
                </a:cxn>
                <a:cxn ang="0">
                  <a:pos x="T2" y="T3"/>
                </a:cxn>
                <a:cxn ang="0">
                  <a:pos x="T4" y="T5"/>
                </a:cxn>
                <a:cxn ang="0">
                  <a:pos x="T6" y="T7"/>
                </a:cxn>
                <a:cxn ang="0">
                  <a:pos x="T8" y="T9"/>
                </a:cxn>
              </a:cxnLst>
              <a:rect l="0" t="0" r="r" b="b"/>
              <a:pathLst>
                <a:path w="55" h="32">
                  <a:moveTo>
                    <a:pt x="30" y="0"/>
                  </a:moveTo>
                  <a:lnTo>
                    <a:pt x="0" y="32"/>
                  </a:lnTo>
                  <a:lnTo>
                    <a:pt x="24" y="32"/>
                  </a:lnTo>
                  <a:lnTo>
                    <a:pt x="55" y="0"/>
                  </a:lnTo>
                  <a:lnTo>
                    <a:pt x="30"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8" name="Freeform 61"/>
            <p:cNvSpPr>
              <a:spLocks/>
            </p:cNvSpPr>
            <p:nvPr/>
          </p:nvSpPr>
          <p:spPr bwMode="auto">
            <a:xfrm>
              <a:off x="9051130" y="4314823"/>
              <a:ext cx="90488" cy="50800"/>
            </a:xfrm>
            <a:custGeom>
              <a:avLst/>
              <a:gdLst>
                <a:gd name="T0" fmla="*/ 31 w 57"/>
                <a:gd name="T1" fmla="*/ 0 h 32"/>
                <a:gd name="T2" fmla="*/ 0 w 57"/>
                <a:gd name="T3" fmla="*/ 32 h 32"/>
                <a:gd name="T4" fmla="*/ 25 w 57"/>
                <a:gd name="T5" fmla="*/ 32 h 32"/>
                <a:gd name="T6" fmla="*/ 57 w 57"/>
                <a:gd name="T7" fmla="*/ 0 h 32"/>
                <a:gd name="T8" fmla="*/ 31 w 57"/>
                <a:gd name="T9" fmla="*/ 0 h 32"/>
              </a:gdLst>
              <a:ahLst/>
              <a:cxnLst>
                <a:cxn ang="0">
                  <a:pos x="T0" y="T1"/>
                </a:cxn>
                <a:cxn ang="0">
                  <a:pos x="T2" y="T3"/>
                </a:cxn>
                <a:cxn ang="0">
                  <a:pos x="T4" y="T5"/>
                </a:cxn>
                <a:cxn ang="0">
                  <a:pos x="T6" y="T7"/>
                </a:cxn>
                <a:cxn ang="0">
                  <a:pos x="T8" y="T9"/>
                </a:cxn>
              </a:cxnLst>
              <a:rect l="0" t="0" r="r" b="b"/>
              <a:pathLst>
                <a:path w="57" h="32">
                  <a:moveTo>
                    <a:pt x="31" y="0"/>
                  </a:moveTo>
                  <a:lnTo>
                    <a:pt x="0" y="32"/>
                  </a:lnTo>
                  <a:lnTo>
                    <a:pt x="25" y="32"/>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9" name="Freeform 62"/>
            <p:cNvSpPr>
              <a:spLocks/>
            </p:cNvSpPr>
            <p:nvPr/>
          </p:nvSpPr>
          <p:spPr bwMode="auto">
            <a:xfrm>
              <a:off x="8417718" y="4314823"/>
              <a:ext cx="88900" cy="50800"/>
            </a:xfrm>
            <a:custGeom>
              <a:avLst/>
              <a:gdLst>
                <a:gd name="T0" fmla="*/ 32 w 56"/>
                <a:gd name="T1" fmla="*/ 0 h 32"/>
                <a:gd name="T2" fmla="*/ 0 w 56"/>
                <a:gd name="T3" fmla="*/ 32 h 32"/>
                <a:gd name="T4" fmla="*/ 26 w 56"/>
                <a:gd name="T5" fmla="*/ 32 h 32"/>
                <a:gd name="T6" fmla="*/ 56 w 56"/>
                <a:gd name="T7" fmla="*/ 0 h 32"/>
                <a:gd name="T8" fmla="*/ 32 w 56"/>
                <a:gd name="T9" fmla="*/ 0 h 32"/>
              </a:gdLst>
              <a:ahLst/>
              <a:cxnLst>
                <a:cxn ang="0">
                  <a:pos x="T0" y="T1"/>
                </a:cxn>
                <a:cxn ang="0">
                  <a:pos x="T2" y="T3"/>
                </a:cxn>
                <a:cxn ang="0">
                  <a:pos x="T4" y="T5"/>
                </a:cxn>
                <a:cxn ang="0">
                  <a:pos x="T6" y="T7"/>
                </a:cxn>
                <a:cxn ang="0">
                  <a:pos x="T8" y="T9"/>
                </a:cxn>
              </a:cxnLst>
              <a:rect l="0" t="0" r="r" b="b"/>
              <a:pathLst>
                <a:path w="56" h="32">
                  <a:moveTo>
                    <a:pt x="32" y="0"/>
                  </a:moveTo>
                  <a:lnTo>
                    <a:pt x="0" y="32"/>
                  </a:lnTo>
                  <a:lnTo>
                    <a:pt x="26" y="32"/>
                  </a:lnTo>
                  <a:lnTo>
                    <a:pt x="56"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0" name="Freeform 63"/>
            <p:cNvSpPr>
              <a:spLocks/>
            </p:cNvSpPr>
            <p:nvPr/>
          </p:nvSpPr>
          <p:spPr bwMode="auto">
            <a:xfrm>
              <a:off x="9921080" y="4314823"/>
              <a:ext cx="87313" cy="50800"/>
            </a:xfrm>
            <a:custGeom>
              <a:avLst/>
              <a:gdLst>
                <a:gd name="T0" fmla="*/ 32 w 55"/>
                <a:gd name="T1" fmla="*/ 0 h 32"/>
                <a:gd name="T2" fmla="*/ 0 w 55"/>
                <a:gd name="T3" fmla="*/ 32 h 32"/>
                <a:gd name="T4" fmla="*/ 26 w 55"/>
                <a:gd name="T5" fmla="*/ 32 h 32"/>
                <a:gd name="T6" fmla="*/ 55 w 55"/>
                <a:gd name="T7" fmla="*/ 0 h 32"/>
                <a:gd name="T8" fmla="*/ 32 w 55"/>
                <a:gd name="T9" fmla="*/ 0 h 32"/>
              </a:gdLst>
              <a:ahLst/>
              <a:cxnLst>
                <a:cxn ang="0">
                  <a:pos x="T0" y="T1"/>
                </a:cxn>
                <a:cxn ang="0">
                  <a:pos x="T2" y="T3"/>
                </a:cxn>
                <a:cxn ang="0">
                  <a:pos x="T4" y="T5"/>
                </a:cxn>
                <a:cxn ang="0">
                  <a:pos x="T6" y="T7"/>
                </a:cxn>
                <a:cxn ang="0">
                  <a:pos x="T8" y="T9"/>
                </a:cxn>
              </a:cxnLst>
              <a:rect l="0" t="0" r="r" b="b"/>
              <a:pathLst>
                <a:path w="55" h="32">
                  <a:moveTo>
                    <a:pt x="32" y="0"/>
                  </a:moveTo>
                  <a:lnTo>
                    <a:pt x="0" y="32"/>
                  </a:lnTo>
                  <a:lnTo>
                    <a:pt x="26" y="32"/>
                  </a:lnTo>
                  <a:lnTo>
                    <a:pt x="55"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1" name="Freeform 64"/>
            <p:cNvSpPr>
              <a:spLocks/>
            </p:cNvSpPr>
            <p:nvPr/>
          </p:nvSpPr>
          <p:spPr bwMode="auto">
            <a:xfrm>
              <a:off x="9289255" y="4314823"/>
              <a:ext cx="87313" cy="50800"/>
            </a:xfrm>
            <a:custGeom>
              <a:avLst/>
              <a:gdLst>
                <a:gd name="T0" fmla="*/ 31 w 55"/>
                <a:gd name="T1" fmla="*/ 0 h 32"/>
                <a:gd name="T2" fmla="*/ 0 w 55"/>
                <a:gd name="T3" fmla="*/ 32 h 32"/>
                <a:gd name="T4" fmla="*/ 23 w 55"/>
                <a:gd name="T5" fmla="*/ 32 h 32"/>
                <a:gd name="T6" fmla="*/ 55 w 55"/>
                <a:gd name="T7" fmla="*/ 0 h 32"/>
                <a:gd name="T8" fmla="*/ 31 w 55"/>
                <a:gd name="T9" fmla="*/ 0 h 32"/>
              </a:gdLst>
              <a:ahLst/>
              <a:cxnLst>
                <a:cxn ang="0">
                  <a:pos x="T0" y="T1"/>
                </a:cxn>
                <a:cxn ang="0">
                  <a:pos x="T2" y="T3"/>
                </a:cxn>
                <a:cxn ang="0">
                  <a:pos x="T4" y="T5"/>
                </a:cxn>
                <a:cxn ang="0">
                  <a:pos x="T6" y="T7"/>
                </a:cxn>
                <a:cxn ang="0">
                  <a:pos x="T8" y="T9"/>
                </a:cxn>
              </a:cxnLst>
              <a:rect l="0" t="0" r="r" b="b"/>
              <a:pathLst>
                <a:path w="55" h="32">
                  <a:moveTo>
                    <a:pt x="31" y="0"/>
                  </a:moveTo>
                  <a:lnTo>
                    <a:pt x="0" y="32"/>
                  </a:lnTo>
                  <a:lnTo>
                    <a:pt x="23" y="32"/>
                  </a:lnTo>
                  <a:lnTo>
                    <a:pt x="55"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2" name="Freeform 65"/>
            <p:cNvSpPr>
              <a:spLocks/>
            </p:cNvSpPr>
            <p:nvPr/>
          </p:nvSpPr>
          <p:spPr bwMode="auto">
            <a:xfrm>
              <a:off x="9444830" y="4314823"/>
              <a:ext cx="90488" cy="50800"/>
            </a:xfrm>
            <a:custGeom>
              <a:avLst/>
              <a:gdLst>
                <a:gd name="T0" fmla="*/ 32 w 57"/>
                <a:gd name="T1" fmla="*/ 0 h 32"/>
                <a:gd name="T2" fmla="*/ 0 w 57"/>
                <a:gd name="T3" fmla="*/ 32 h 32"/>
                <a:gd name="T4" fmla="*/ 26 w 57"/>
                <a:gd name="T5" fmla="*/ 32 h 32"/>
                <a:gd name="T6" fmla="*/ 57 w 57"/>
                <a:gd name="T7" fmla="*/ 0 h 32"/>
                <a:gd name="T8" fmla="*/ 32 w 57"/>
                <a:gd name="T9" fmla="*/ 0 h 32"/>
              </a:gdLst>
              <a:ahLst/>
              <a:cxnLst>
                <a:cxn ang="0">
                  <a:pos x="T0" y="T1"/>
                </a:cxn>
                <a:cxn ang="0">
                  <a:pos x="T2" y="T3"/>
                </a:cxn>
                <a:cxn ang="0">
                  <a:pos x="T4" y="T5"/>
                </a:cxn>
                <a:cxn ang="0">
                  <a:pos x="T6" y="T7"/>
                </a:cxn>
                <a:cxn ang="0">
                  <a:pos x="T8" y="T9"/>
                </a:cxn>
              </a:cxnLst>
              <a:rect l="0" t="0" r="r" b="b"/>
              <a:pathLst>
                <a:path w="57" h="32">
                  <a:moveTo>
                    <a:pt x="32" y="0"/>
                  </a:moveTo>
                  <a:lnTo>
                    <a:pt x="0" y="32"/>
                  </a:lnTo>
                  <a:lnTo>
                    <a:pt x="26" y="32"/>
                  </a:lnTo>
                  <a:lnTo>
                    <a:pt x="57"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3" name="Freeform 66"/>
            <p:cNvSpPr>
              <a:spLocks/>
            </p:cNvSpPr>
            <p:nvPr/>
          </p:nvSpPr>
          <p:spPr bwMode="auto">
            <a:xfrm>
              <a:off x="9605168" y="4314823"/>
              <a:ext cx="87313" cy="50800"/>
            </a:xfrm>
            <a:custGeom>
              <a:avLst/>
              <a:gdLst>
                <a:gd name="T0" fmla="*/ 31 w 55"/>
                <a:gd name="T1" fmla="*/ 0 h 32"/>
                <a:gd name="T2" fmla="*/ 0 w 55"/>
                <a:gd name="T3" fmla="*/ 32 h 32"/>
                <a:gd name="T4" fmla="*/ 25 w 55"/>
                <a:gd name="T5" fmla="*/ 32 h 32"/>
                <a:gd name="T6" fmla="*/ 55 w 55"/>
                <a:gd name="T7" fmla="*/ 0 h 32"/>
                <a:gd name="T8" fmla="*/ 31 w 55"/>
                <a:gd name="T9" fmla="*/ 0 h 32"/>
              </a:gdLst>
              <a:ahLst/>
              <a:cxnLst>
                <a:cxn ang="0">
                  <a:pos x="T0" y="T1"/>
                </a:cxn>
                <a:cxn ang="0">
                  <a:pos x="T2" y="T3"/>
                </a:cxn>
                <a:cxn ang="0">
                  <a:pos x="T4" y="T5"/>
                </a:cxn>
                <a:cxn ang="0">
                  <a:pos x="T6" y="T7"/>
                </a:cxn>
                <a:cxn ang="0">
                  <a:pos x="T8" y="T9"/>
                </a:cxn>
              </a:cxnLst>
              <a:rect l="0" t="0" r="r" b="b"/>
              <a:pathLst>
                <a:path w="55" h="32">
                  <a:moveTo>
                    <a:pt x="31" y="0"/>
                  </a:moveTo>
                  <a:lnTo>
                    <a:pt x="0" y="32"/>
                  </a:lnTo>
                  <a:lnTo>
                    <a:pt x="25" y="32"/>
                  </a:lnTo>
                  <a:lnTo>
                    <a:pt x="55"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4" name="Freeform 67"/>
            <p:cNvSpPr>
              <a:spLocks/>
            </p:cNvSpPr>
            <p:nvPr/>
          </p:nvSpPr>
          <p:spPr bwMode="auto">
            <a:xfrm>
              <a:off x="9760743" y="4314823"/>
              <a:ext cx="92075" cy="50800"/>
            </a:xfrm>
            <a:custGeom>
              <a:avLst/>
              <a:gdLst>
                <a:gd name="T0" fmla="*/ 32 w 58"/>
                <a:gd name="T1" fmla="*/ 0 h 32"/>
                <a:gd name="T2" fmla="*/ 0 w 58"/>
                <a:gd name="T3" fmla="*/ 32 h 32"/>
                <a:gd name="T4" fmla="*/ 26 w 58"/>
                <a:gd name="T5" fmla="*/ 32 h 32"/>
                <a:gd name="T6" fmla="*/ 58 w 58"/>
                <a:gd name="T7" fmla="*/ 0 h 32"/>
                <a:gd name="T8" fmla="*/ 32 w 58"/>
                <a:gd name="T9" fmla="*/ 0 h 32"/>
              </a:gdLst>
              <a:ahLst/>
              <a:cxnLst>
                <a:cxn ang="0">
                  <a:pos x="T0" y="T1"/>
                </a:cxn>
                <a:cxn ang="0">
                  <a:pos x="T2" y="T3"/>
                </a:cxn>
                <a:cxn ang="0">
                  <a:pos x="T4" y="T5"/>
                </a:cxn>
                <a:cxn ang="0">
                  <a:pos x="T6" y="T7"/>
                </a:cxn>
                <a:cxn ang="0">
                  <a:pos x="T8" y="T9"/>
                </a:cxn>
              </a:cxnLst>
              <a:rect l="0" t="0" r="r" b="b"/>
              <a:pathLst>
                <a:path w="58" h="32">
                  <a:moveTo>
                    <a:pt x="32" y="0"/>
                  </a:moveTo>
                  <a:lnTo>
                    <a:pt x="0" y="32"/>
                  </a:lnTo>
                  <a:lnTo>
                    <a:pt x="26" y="32"/>
                  </a:lnTo>
                  <a:lnTo>
                    <a:pt x="58"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5" name="Freeform 68"/>
            <p:cNvSpPr>
              <a:spLocks/>
            </p:cNvSpPr>
            <p:nvPr/>
          </p:nvSpPr>
          <p:spPr bwMode="auto">
            <a:xfrm>
              <a:off x="9998868" y="4314823"/>
              <a:ext cx="92075" cy="50800"/>
            </a:xfrm>
            <a:custGeom>
              <a:avLst/>
              <a:gdLst>
                <a:gd name="T0" fmla="*/ 32 w 58"/>
                <a:gd name="T1" fmla="*/ 0 h 32"/>
                <a:gd name="T2" fmla="*/ 0 w 58"/>
                <a:gd name="T3" fmla="*/ 32 h 32"/>
                <a:gd name="T4" fmla="*/ 26 w 58"/>
                <a:gd name="T5" fmla="*/ 32 h 32"/>
                <a:gd name="T6" fmla="*/ 58 w 58"/>
                <a:gd name="T7" fmla="*/ 0 h 32"/>
                <a:gd name="T8" fmla="*/ 32 w 58"/>
                <a:gd name="T9" fmla="*/ 0 h 32"/>
              </a:gdLst>
              <a:ahLst/>
              <a:cxnLst>
                <a:cxn ang="0">
                  <a:pos x="T0" y="T1"/>
                </a:cxn>
                <a:cxn ang="0">
                  <a:pos x="T2" y="T3"/>
                </a:cxn>
                <a:cxn ang="0">
                  <a:pos x="T4" y="T5"/>
                </a:cxn>
                <a:cxn ang="0">
                  <a:pos x="T6" y="T7"/>
                </a:cxn>
                <a:cxn ang="0">
                  <a:pos x="T8" y="T9"/>
                </a:cxn>
              </a:cxnLst>
              <a:rect l="0" t="0" r="r" b="b"/>
              <a:pathLst>
                <a:path w="58" h="32">
                  <a:moveTo>
                    <a:pt x="32" y="0"/>
                  </a:moveTo>
                  <a:lnTo>
                    <a:pt x="0" y="32"/>
                  </a:lnTo>
                  <a:lnTo>
                    <a:pt x="26" y="32"/>
                  </a:lnTo>
                  <a:lnTo>
                    <a:pt x="58"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6" name="Freeform 69"/>
            <p:cNvSpPr>
              <a:spLocks/>
            </p:cNvSpPr>
            <p:nvPr/>
          </p:nvSpPr>
          <p:spPr bwMode="auto">
            <a:xfrm>
              <a:off x="9367043" y="4314823"/>
              <a:ext cx="90488" cy="50800"/>
            </a:xfrm>
            <a:custGeom>
              <a:avLst/>
              <a:gdLst>
                <a:gd name="T0" fmla="*/ 32 w 57"/>
                <a:gd name="T1" fmla="*/ 0 h 32"/>
                <a:gd name="T2" fmla="*/ 0 w 57"/>
                <a:gd name="T3" fmla="*/ 32 h 32"/>
                <a:gd name="T4" fmla="*/ 26 w 57"/>
                <a:gd name="T5" fmla="*/ 32 h 32"/>
                <a:gd name="T6" fmla="*/ 57 w 57"/>
                <a:gd name="T7" fmla="*/ 0 h 32"/>
                <a:gd name="T8" fmla="*/ 32 w 57"/>
                <a:gd name="T9" fmla="*/ 0 h 32"/>
              </a:gdLst>
              <a:ahLst/>
              <a:cxnLst>
                <a:cxn ang="0">
                  <a:pos x="T0" y="T1"/>
                </a:cxn>
                <a:cxn ang="0">
                  <a:pos x="T2" y="T3"/>
                </a:cxn>
                <a:cxn ang="0">
                  <a:pos x="T4" y="T5"/>
                </a:cxn>
                <a:cxn ang="0">
                  <a:pos x="T6" y="T7"/>
                </a:cxn>
                <a:cxn ang="0">
                  <a:pos x="T8" y="T9"/>
                </a:cxn>
              </a:cxnLst>
              <a:rect l="0" t="0" r="r" b="b"/>
              <a:pathLst>
                <a:path w="57" h="32">
                  <a:moveTo>
                    <a:pt x="32" y="0"/>
                  </a:moveTo>
                  <a:lnTo>
                    <a:pt x="0" y="32"/>
                  </a:lnTo>
                  <a:lnTo>
                    <a:pt x="26" y="32"/>
                  </a:lnTo>
                  <a:lnTo>
                    <a:pt x="57"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7" name="Freeform 70"/>
            <p:cNvSpPr>
              <a:spLocks/>
            </p:cNvSpPr>
            <p:nvPr/>
          </p:nvSpPr>
          <p:spPr bwMode="auto">
            <a:xfrm>
              <a:off x="9527380" y="4314823"/>
              <a:ext cx="87313" cy="50800"/>
            </a:xfrm>
            <a:custGeom>
              <a:avLst/>
              <a:gdLst>
                <a:gd name="T0" fmla="*/ 31 w 55"/>
                <a:gd name="T1" fmla="*/ 0 h 32"/>
                <a:gd name="T2" fmla="*/ 0 w 55"/>
                <a:gd name="T3" fmla="*/ 32 h 32"/>
                <a:gd name="T4" fmla="*/ 23 w 55"/>
                <a:gd name="T5" fmla="*/ 32 h 32"/>
                <a:gd name="T6" fmla="*/ 55 w 55"/>
                <a:gd name="T7" fmla="*/ 0 h 32"/>
                <a:gd name="T8" fmla="*/ 31 w 55"/>
                <a:gd name="T9" fmla="*/ 0 h 32"/>
              </a:gdLst>
              <a:ahLst/>
              <a:cxnLst>
                <a:cxn ang="0">
                  <a:pos x="T0" y="T1"/>
                </a:cxn>
                <a:cxn ang="0">
                  <a:pos x="T2" y="T3"/>
                </a:cxn>
                <a:cxn ang="0">
                  <a:pos x="T4" y="T5"/>
                </a:cxn>
                <a:cxn ang="0">
                  <a:pos x="T6" y="T7"/>
                </a:cxn>
                <a:cxn ang="0">
                  <a:pos x="T8" y="T9"/>
                </a:cxn>
              </a:cxnLst>
              <a:rect l="0" t="0" r="r" b="b"/>
              <a:pathLst>
                <a:path w="55" h="32">
                  <a:moveTo>
                    <a:pt x="31" y="0"/>
                  </a:moveTo>
                  <a:lnTo>
                    <a:pt x="0" y="32"/>
                  </a:lnTo>
                  <a:lnTo>
                    <a:pt x="23" y="32"/>
                  </a:lnTo>
                  <a:lnTo>
                    <a:pt x="55"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8" name="Freeform 71"/>
            <p:cNvSpPr>
              <a:spLocks/>
            </p:cNvSpPr>
            <p:nvPr/>
          </p:nvSpPr>
          <p:spPr bwMode="auto">
            <a:xfrm>
              <a:off x="9682955" y="4314823"/>
              <a:ext cx="90488" cy="50800"/>
            </a:xfrm>
            <a:custGeom>
              <a:avLst/>
              <a:gdLst>
                <a:gd name="T0" fmla="*/ 32 w 57"/>
                <a:gd name="T1" fmla="*/ 0 h 32"/>
                <a:gd name="T2" fmla="*/ 0 w 57"/>
                <a:gd name="T3" fmla="*/ 32 h 32"/>
                <a:gd name="T4" fmla="*/ 26 w 57"/>
                <a:gd name="T5" fmla="*/ 32 h 32"/>
                <a:gd name="T6" fmla="*/ 57 w 57"/>
                <a:gd name="T7" fmla="*/ 0 h 32"/>
                <a:gd name="T8" fmla="*/ 32 w 57"/>
                <a:gd name="T9" fmla="*/ 0 h 32"/>
              </a:gdLst>
              <a:ahLst/>
              <a:cxnLst>
                <a:cxn ang="0">
                  <a:pos x="T0" y="T1"/>
                </a:cxn>
                <a:cxn ang="0">
                  <a:pos x="T2" y="T3"/>
                </a:cxn>
                <a:cxn ang="0">
                  <a:pos x="T4" y="T5"/>
                </a:cxn>
                <a:cxn ang="0">
                  <a:pos x="T6" y="T7"/>
                </a:cxn>
                <a:cxn ang="0">
                  <a:pos x="T8" y="T9"/>
                </a:cxn>
              </a:cxnLst>
              <a:rect l="0" t="0" r="r" b="b"/>
              <a:pathLst>
                <a:path w="57" h="32">
                  <a:moveTo>
                    <a:pt x="32" y="0"/>
                  </a:moveTo>
                  <a:lnTo>
                    <a:pt x="0" y="32"/>
                  </a:lnTo>
                  <a:lnTo>
                    <a:pt x="26" y="32"/>
                  </a:lnTo>
                  <a:lnTo>
                    <a:pt x="57"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9" name="Freeform 72"/>
            <p:cNvSpPr>
              <a:spLocks/>
            </p:cNvSpPr>
            <p:nvPr/>
          </p:nvSpPr>
          <p:spPr bwMode="auto">
            <a:xfrm>
              <a:off x="9843293" y="4314823"/>
              <a:ext cx="87313" cy="50800"/>
            </a:xfrm>
            <a:custGeom>
              <a:avLst/>
              <a:gdLst>
                <a:gd name="T0" fmla="*/ 31 w 55"/>
                <a:gd name="T1" fmla="*/ 0 h 32"/>
                <a:gd name="T2" fmla="*/ 0 w 55"/>
                <a:gd name="T3" fmla="*/ 32 h 32"/>
                <a:gd name="T4" fmla="*/ 23 w 55"/>
                <a:gd name="T5" fmla="*/ 32 h 32"/>
                <a:gd name="T6" fmla="*/ 55 w 55"/>
                <a:gd name="T7" fmla="*/ 0 h 32"/>
                <a:gd name="T8" fmla="*/ 31 w 55"/>
                <a:gd name="T9" fmla="*/ 0 h 32"/>
              </a:gdLst>
              <a:ahLst/>
              <a:cxnLst>
                <a:cxn ang="0">
                  <a:pos x="T0" y="T1"/>
                </a:cxn>
                <a:cxn ang="0">
                  <a:pos x="T2" y="T3"/>
                </a:cxn>
                <a:cxn ang="0">
                  <a:pos x="T4" y="T5"/>
                </a:cxn>
                <a:cxn ang="0">
                  <a:pos x="T6" y="T7"/>
                </a:cxn>
                <a:cxn ang="0">
                  <a:pos x="T8" y="T9"/>
                </a:cxn>
              </a:cxnLst>
              <a:rect l="0" t="0" r="r" b="b"/>
              <a:pathLst>
                <a:path w="55" h="32">
                  <a:moveTo>
                    <a:pt x="31" y="0"/>
                  </a:moveTo>
                  <a:lnTo>
                    <a:pt x="0" y="32"/>
                  </a:lnTo>
                  <a:lnTo>
                    <a:pt x="23" y="32"/>
                  </a:lnTo>
                  <a:lnTo>
                    <a:pt x="55"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0" name="Freeform 73"/>
            <p:cNvSpPr>
              <a:spLocks/>
            </p:cNvSpPr>
            <p:nvPr/>
          </p:nvSpPr>
          <p:spPr bwMode="auto">
            <a:xfrm>
              <a:off x="9209880" y="4314823"/>
              <a:ext cx="88900" cy="50800"/>
            </a:xfrm>
            <a:custGeom>
              <a:avLst/>
              <a:gdLst>
                <a:gd name="T0" fmla="*/ 30 w 56"/>
                <a:gd name="T1" fmla="*/ 0 h 32"/>
                <a:gd name="T2" fmla="*/ 0 w 56"/>
                <a:gd name="T3" fmla="*/ 32 h 32"/>
                <a:gd name="T4" fmla="*/ 24 w 56"/>
                <a:gd name="T5" fmla="*/ 32 h 32"/>
                <a:gd name="T6" fmla="*/ 56 w 56"/>
                <a:gd name="T7" fmla="*/ 0 h 32"/>
                <a:gd name="T8" fmla="*/ 30 w 56"/>
                <a:gd name="T9" fmla="*/ 0 h 32"/>
              </a:gdLst>
              <a:ahLst/>
              <a:cxnLst>
                <a:cxn ang="0">
                  <a:pos x="T0" y="T1"/>
                </a:cxn>
                <a:cxn ang="0">
                  <a:pos x="T2" y="T3"/>
                </a:cxn>
                <a:cxn ang="0">
                  <a:pos x="T4" y="T5"/>
                </a:cxn>
                <a:cxn ang="0">
                  <a:pos x="T6" y="T7"/>
                </a:cxn>
                <a:cxn ang="0">
                  <a:pos x="T8" y="T9"/>
                </a:cxn>
              </a:cxnLst>
              <a:rect l="0" t="0" r="r" b="b"/>
              <a:pathLst>
                <a:path w="56" h="32">
                  <a:moveTo>
                    <a:pt x="30" y="0"/>
                  </a:moveTo>
                  <a:lnTo>
                    <a:pt x="0" y="32"/>
                  </a:lnTo>
                  <a:lnTo>
                    <a:pt x="24" y="32"/>
                  </a:lnTo>
                  <a:lnTo>
                    <a:pt x="56" y="0"/>
                  </a:lnTo>
                  <a:lnTo>
                    <a:pt x="30"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1" name="Freeform 74"/>
            <p:cNvSpPr>
              <a:spLocks/>
            </p:cNvSpPr>
            <p:nvPr/>
          </p:nvSpPr>
          <p:spPr bwMode="auto">
            <a:xfrm>
              <a:off x="8339930" y="5737223"/>
              <a:ext cx="87313" cy="49213"/>
            </a:xfrm>
            <a:custGeom>
              <a:avLst/>
              <a:gdLst>
                <a:gd name="T0" fmla="*/ 32 w 55"/>
                <a:gd name="T1" fmla="*/ 0 h 31"/>
                <a:gd name="T2" fmla="*/ 0 w 55"/>
                <a:gd name="T3" fmla="*/ 31 h 31"/>
                <a:gd name="T4" fmla="*/ 24 w 55"/>
                <a:gd name="T5" fmla="*/ 31 h 31"/>
                <a:gd name="T6" fmla="*/ 55 w 55"/>
                <a:gd name="T7" fmla="*/ 0 h 31"/>
                <a:gd name="T8" fmla="*/ 32 w 55"/>
                <a:gd name="T9" fmla="*/ 0 h 31"/>
              </a:gdLst>
              <a:ahLst/>
              <a:cxnLst>
                <a:cxn ang="0">
                  <a:pos x="T0" y="T1"/>
                </a:cxn>
                <a:cxn ang="0">
                  <a:pos x="T2" y="T3"/>
                </a:cxn>
                <a:cxn ang="0">
                  <a:pos x="T4" y="T5"/>
                </a:cxn>
                <a:cxn ang="0">
                  <a:pos x="T6" y="T7"/>
                </a:cxn>
                <a:cxn ang="0">
                  <a:pos x="T8" y="T9"/>
                </a:cxn>
              </a:cxnLst>
              <a:rect l="0" t="0" r="r" b="b"/>
              <a:pathLst>
                <a:path w="55" h="31">
                  <a:moveTo>
                    <a:pt x="32" y="0"/>
                  </a:moveTo>
                  <a:lnTo>
                    <a:pt x="0" y="31"/>
                  </a:lnTo>
                  <a:lnTo>
                    <a:pt x="24" y="31"/>
                  </a:lnTo>
                  <a:lnTo>
                    <a:pt x="55"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2" name="Freeform 75"/>
            <p:cNvSpPr>
              <a:spLocks/>
            </p:cNvSpPr>
            <p:nvPr/>
          </p:nvSpPr>
          <p:spPr bwMode="auto">
            <a:xfrm>
              <a:off x="8024018" y="5737223"/>
              <a:ext cx="87313" cy="49213"/>
            </a:xfrm>
            <a:custGeom>
              <a:avLst/>
              <a:gdLst>
                <a:gd name="T0" fmla="*/ 32 w 55"/>
                <a:gd name="T1" fmla="*/ 0 h 31"/>
                <a:gd name="T2" fmla="*/ 0 w 55"/>
                <a:gd name="T3" fmla="*/ 31 h 31"/>
                <a:gd name="T4" fmla="*/ 24 w 55"/>
                <a:gd name="T5" fmla="*/ 31 h 31"/>
                <a:gd name="T6" fmla="*/ 55 w 55"/>
                <a:gd name="T7" fmla="*/ 0 h 31"/>
                <a:gd name="T8" fmla="*/ 32 w 55"/>
                <a:gd name="T9" fmla="*/ 0 h 31"/>
              </a:gdLst>
              <a:ahLst/>
              <a:cxnLst>
                <a:cxn ang="0">
                  <a:pos x="T0" y="T1"/>
                </a:cxn>
                <a:cxn ang="0">
                  <a:pos x="T2" y="T3"/>
                </a:cxn>
                <a:cxn ang="0">
                  <a:pos x="T4" y="T5"/>
                </a:cxn>
                <a:cxn ang="0">
                  <a:pos x="T6" y="T7"/>
                </a:cxn>
                <a:cxn ang="0">
                  <a:pos x="T8" y="T9"/>
                </a:cxn>
              </a:cxnLst>
              <a:rect l="0" t="0" r="r" b="b"/>
              <a:pathLst>
                <a:path w="55" h="31">
                  <a:moveTo>
                    <a:pt x="32" y="0"/>
                  </a:moveTo>
                  <a:lnTo>
                    <a:pt x="0" y="31"/>
                  </a:lnTo>
                  <a:lnTo>
                    <a:pt x="24" y="31"/>
                  </a:lnTo>
                  <a:lnTo>
                    <a:pt x="55"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3" name="Freeform 76"/>
            <p:cNvSpPr>
              <a:spLocks/>
            </p:cNvSpPr>
            <p:nvPr/>
          </p:nvSpPr>
          <p:spPr bwMode="auto">
            <a:xfrm>
              <a:off x="8181180" y="5737223"/>
              <a:ext cx="90488" cy="49213"/>
            </a:xfrm>
            <a:custGeom>
              <a:avLst/>
              <a:gdLst>
                <a:gd name="T0" fmla="*/ 31 w 57"/>
                <a:gd name="T1" fmla="*/ 0 h 31"/>
                <a:gd name="T2" fmla="*/ 0 w 57"/>
                <a:gd name="T3" fmla="*/ 31 h 31"/>
                <a:gd name="T4" fmla="*/ 25 w 57"/>
                <a:gd name="T5" fmla="*/ 31 h 31"/>
                <a:gd name="T6" fmla="*/ 57 w 57"/>
                <a:gd name="T7" fmla="*/ 0 h 31"/>
                <a:gd name="T8" fmla="*/ 31 w 57"/>
                <a:gd name="T9" fmla="*/ 0 h 31"/>
              </a:gdLst>
              <a:ahLst/>
              <a:cxnLst>
                <a:cxn ang="0">
                  <a:pos x="T0" y="T1"/>
                </a:cxn>
                <a:cxn ang="0">
                  <a:pos x="T2" y="T3"/>
                </a:cxn>
                <a:cxn ang="0">
                  <a:pos x="T4" y="T5"/>
                </a:cxn>
                <a:cxn ang="0">
                  <a:pos x="T6" y="T7"/>
                </a:cxn>
                <a:cxn ang="0">
                  <a:pos x="T8" y="T9"/>
                </a:cxn>
              </a:cxnLst>
              <a:rect l="0" t="0" r="r" b="b"/>
              <a:pathLst>
                <a:path w="57" h="31">
                  <a:moveTo>
                    <a:pt x="31" y="0"/>
                  </a:moveTo>
                  <a:lnTo>
                    <a:pt x="0" y="31"/>
                  </a:lnTo>
                  <a:lnTo>
                    <a:pt x="25" y="31"/>
                  </a:lnTo>
                  <a:lnTo>
                    <a:pt x="57"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4" name="Freeform 77"/>
            <p:cNvSpPr>
              <a:spLocks/>
            </p:cNvSpPr>
            <p:nvPr/>
          </p:nvSpPr>
          <p:spPr bwMode="auto">
            <a:xfrm>
              <a:off x="8417718" y="5737223"/>
              <a:ext cx="88900" cy="49213"/>
            </a:xfrm>
            <a:custGeom>
              <a:avLst/>
              <a:gdLst>
                <a:gd name="T0" fmla="*/ 32 w 56"/>
                <a:gd name="T1" fmla="*/ 0 h 31"/>
                <a:gd name="T2" fmla="*/ 0 w 56"/>
                <a:gd name="T3" fmla="*/ 31 h 31"/>
                <a:gd name="T4" fmla="*/ 26 w 56"/>
                <a:gd name="T5" fmla="*/ 31 h 31"/>
                <a:gd name="T6" fmla="*/ 56 w 56"/>
                <a:gd name="T7" fmla="*/ 0 h 31"/>
                <a:gd name="T8" fmla="*/ 32 w 56"/>
                <a:gd name="T9" fmla="*/ 0 h 31"/>
              </a:gdLst>
              <a:ahLst/>
              <a:cxnLst>
                <a:cxn ang="0">
                  <a:pos x="T0" y="T1"/>
                </a:cxn>
                <a:cxn ang="0">
                  <a:pos x="T2" y="T3"/>
                </a:cxn>
                <a:cxn ang="0">
                  <a:pos x="T4" y="T5"/>
                </a:cxn>
                <a:cxn ang="0">
                  <a:pos x="T6" y="T7"/>
                </a:cxn>
                <a:cxn ang="0">
                  <a:pos x="T8" y="T9"/>
                </a:cxn>
              </a:cxnLst>
              <a:rect l="0" t="0" r="r" b="b"/>
              <a:pathLst>
                <a:path w="56" h="31">
                  <a:moveTo>
                    <a:pt x="32" y="0"/>
                  </a:moveTo>
                  <a:lnTo>
                    <a:pt x="0" y="31"/>
                  </a:lnTo>
                  <a:lnTo>
                    <a:pt x="26" y="31"/>
                  </a:lnTo>
                  <a:lnTo>
                    <a:pt x="56"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5" name="Freeform 78"/>
            <p:cNvSpPr>
              <a:spLocks/>
            </p:cNvSpPr>
            <p:nvPr/>
          </p:nvSpPr>
          <p:spPr bwMode="auto">
            <a:xfrm>
              <a:off x="8101805" y="5737223"/>
              <a:ext cx="88900" cy="49213"/>
            </a:xfrm>
            <a:custGeom>
              <a:avLst/>
              <a:gdLst>
                <a:gd name="T0" fmla="*/ 32 w 56"/>
                <a:gd name="T1" fmla="*/ 0 h 31"/>
                <a:gd name="T2" fmla="*/ 0 w 56"/>
                <a:gd name="T3" fmla="*/ 31 h 31"/>
                <a:gd name="T4" fmla="*/ 26 w 56"/>
                <a:gd name="T5" fmla="*/ 31 h 31"/>
                <a:gd name="T6" fmla="*/ 56 w 56"/>
                <a:gd name="T7" fmla="*/ 0 h 31"/>
                <a:gd name="T8" fmla="*/ 32 w 56"/>
                <a:gd name="T9" fmla="*/ 0 h 31"/>
              </a:gdLst>
              <a:ahLst/>
              <a:cxnLst>
                <a:cxn ang="0">
                  <a:pos x="T0" y="T1"/>
                </a:cxn>
                <a:cxn ang="0">
                  <a:pos x="T2" y="T3"/>
                </a:cxn>
                <a:cxn ang="0">
                  <a:pos x="T4" y="T5"/>
                </a:cxn>
                <a:cxn ang="0">
                  <a:pos x="T6" y="T7"/>
                </a:cxn>
                <a:cxn ang="0">
                  <a:pos x="T8" y="T9"/>
                </a:cxn>
              </a:cxnLst>
              <a:rect l="0" t="0" r="r" b="b"/>
              <a:pathLst>
                <a:path w="56" h="31">
                  <a:moveTo>
                    <a:pt x="32" y="0"/>
                  </a:moveTo>
                  <a:lnTo>
                    <a:pt x="0" y="31"/>
                  </a:lnTo>
                  <a:lnTo>
                    <a:pt x="26" y="31"/>
                  </a:lnTo>
                  <a:lnTo>
                    <a:pt x="56"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6" name="Freeform 79"/>
            <p:cNvSpPr>
              <a:spLocks/>
            </p:cNvSpPr>
            <p:nvPr/>
          </p:nvSpPr>
          <p:spPr bwMode="auto">
            <a:xfrm>
              <a:off x="8258968" y="5737223"/>
              <a:ext cx="90488" cy="49213"/>
            </a:xfrm>
            <a:custGeom>
              <a:avLst/>
              <a:gdLst>
                <a:gd name="T0" fmla="*/ 31 w 57"/>
                <a:gd name="T1" fmla="*/ 0 h 31"/>
                <a:gd name="T2" fmla="*/ 0 w 57"/>
                <a:gd name="T3" fmla="*/ 31 h 31"/>
                <a:gd name="T4" fmla="*/ 26 w 57"/>
                <a:gd name="T5" fmla="*/ 31 h 31"/>
                <a:gd name="T6" fmla="*/ 57 w 57"/>
                <a:gd name="T7" fmla="*/ 0 h 31"/>
                <a:gd name="T8" fmla="*/ 31 w 57"/>
                <a:gd name="T9" fmla="*/ 0 h 31"/>
              </a:gdLst>
              <a:ahLst/>
              <a:cxnLst>
                <a:cxn ang="0">
                  <a:pos x="T0" y="T1"/>
                </a:cxn>
                <a:cxn ang="0">
                  <a:pos x="T2" y="T3"/>
                </a:cxn>
                <a:cxn ang="0">
                  <a:pos x="T4" y="T5"/>
                </a:cxn>
                <a:cxn ang="0">
                  <a:pos x="T6" y="T7"/>
                </a:cxn>
                <a:cxn ang="0">
                  <a:pos x="T8" y="T9"/>
                </a:cxn>
              </a:cxnLst>
              <a:rect l="0" t="0" r="r" b="b"/>
              <a:pathLst>
                <a:path w="57" h="31">
                  <a:moveTo>
                    <a:pt x="31" y="0"/>
                  </a:moveTo>
                  <a:lnTo>
                    <a:pt x="0" y="31"/>
                  </a:lnTo>
                  <a:lnTo>
                    <a:pt x="26" y="31"/>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7" name="Freeform 80"/>
            <p:cNvSpPr>
              <a:spLocks/>
            </p:cNvSpPr>
            <p:nvPr/>
          </p:nvSpPr>
          <p:spPr bwMode="auto">
            <a:xfrm>
              <a:off x="7708105" y="5737223"/>
              <a:ext cx="87313" cy="49213"/>
            </a:xfrm>
            <a:custGeom>
              <a:avLst/>
              <a:gdLst>
                <a:gd name="T0" fmla="*/ 29 w 55"/>
                <a:gd name="T1" fmla="*/ 0 h 31"/>
                <a:gd name="T2" fmla="*/ 0 w 55"/>
                <a:gd name="T3" fmla="*/ 31 h 31"/>
                <a:gd name="T4" fmla="*/ 24 w 55"/>
                <a:gd name="T5" fmla="*/ 31 h 31"/>
                <a:gd name="T6" fmla="*/ 55 w 55"/>
                <a:gd name="T7" fmla="*/ 0 h 31"/>
                <a:gd name="T8" fmla="*/ 29 w 55"/>
                <a:gd name="T9" fmla="*/ 0 h 31"/>
              </a:gdLst>
              <a:ahLst/>
              <a:cxnLst>
                <a:cxn ang="0">
                  <a:pos x="T0" y="T1"/>
                </a:cxn>
                <a:cxn ang="0">
                  <a:pos x="T2" y="T3"/>
                </a:cxn>
                <a:cxn ang="0">
                  <a:pos x="T4" y="T5"/>
                </a:cxn>
                <a:cxn ang="0">
                  <a:pos x="T6" y="T7"/>
                </a:cxn>
                <a:cxn ang="0">
                  <a:pos x="T8" y="T9"/>
                </a:cxn>
              </a:cxnLst>
              <a:rect l="0" t="0" r="r" b="b"/>
              <a:pathLst>
                <a:path w="55" h="31">
                  <a:moveTo>
                    <a:pt x="29" y="0"/>
                  </a:moveTo>
                  <a:lnTo>
                    <a:pt x="0" y="31"/>
                  </a:lnTo>
                  <a:lnTo>
                    <a:pt x="24" y="31"/>
                  </a:lnTo>
                  <a:lnTo>
                    <a:pt x="55" y="0"/>
                  </a:lnTo>
                  <a:lnTo>
                    <a:pt x="29"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8" name="Freeform 81"/>
            <p:cNvSpPr>
              <a:spLocks/>
            </p:cNvSpPr>
            <p:nvPr/>
          </p:nvSpPr>
          <p:spPr bwMode="auto">
            <a:xfrm>
              <a:off x="7863680" y="5737223"/>
              <a:ext cx="92075" cy="49213"/>
            </a:xfrm>
            <a:custGeom>
              <a:avLst/>
              <a:gdLst>
                <a:gd name="T0" fmla="*/ 32 w 58"/>
                <a:gd name="T1" fmla="*/ 0 h 31"/>
                <a:gd name="T2" fmla="*/ 0 w 58"/>
                <a:gd name="T3" fmla="*/ 31 h 31"/>
                <a:gd name="T4" fmla="*/ 26 w 58"/>
                <a:gd name="T5" fmla="*/ 31 h 31"/>
                <a:gd name="T6" fmla="*/ 58 w 58"/>
                <a:gd name="T7" fmla="*/ 0 h 31"/>
                <a:gd name="T8" fmla="*/ 32 w 58"/>
                <a:gd name="T9" fmla="*/ 0 h 31"/>
              </a:gdLst>
              <a:ahLst/>
              <a:cxnLst>
                <a:cxn ang="0">
                  <a:pos x="T0" y="T1"/>
                </a:cxn>
                <a:cxn ang="0">
                  <a:pos x="T2" y="T3"/>
                </a:cxn>
                <a:cxn ang="0">
                  <a:pos x="T4" y="T5"/>
                </a:cxn>
                <a:cxn ang="0">
                  <a:pos x="T6" y="T7"/>
                </a:cxn>
                <a:cxn ang="0">
                  <a:pos x="T8" y="T9"/>
                </a:cxn>
              </a:cxnLst>
              <a:rect l="0" t="0" r="r" b="b"/>
              <a:pathLst>
                <a:path w="58" h="31">
                  <a:moveTo>
                    <a:pt x="32" y="0"/>
                  </a:moveTo>
                  <a:lnTo>
                    <a:pt x="0" y="31"/>
                  </a:lnTo>
                  <a:lnTo>
                    <a:pt x="26" y="31"/>
                  </a:lnTo>
                  <a:lnTo>
                    <a:pt x="58"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9" name="Freeform 82"/>
            <p:cNvSpPr>
              <a:spLocks/>
            </p:cNvSpPr>
            <p:nvPr/>
          </p:nvSpPr>
          <p:spPr bwMode="auto">
            <a:xfrm>
              <a:off x="7785893" y="5737223"/>
              <a:ext cx="87313" cy="49213"/>
            </a:xfrm>
            <a:custGeom>
              <a:avLst/>
              <a:gdLst>
                <a:gd name="T0" fmla="*/ 32 w 55"/>
                <a:gd name="T1" fmla="*/ 0 h 31"/>
                <a:gd name="T2" fmla="*/ 0 w 55"/>
                <a:gd name="T3" fmla="*/ 31 h 31"/>
                <a:gd name="T4" fmla="*/ 24 w 55"/>
                <a:gd name="T5" fmla="*/ 31 h 31"/>
                <a:gd name="T6" fmla="*/ 55 w 55"/>
                <a:gd name="T7" fmla="*/ 0 h 31"/>
                <a:gd name="T8" fmla="*/ 32 w 55"/>
                <a:gd name="T9" fmla="*/ 0 h 31"/>
              </a:gdLst>
              <a:ahLst/>
              <a:cxnLst>
                <a:cxn ang="0">
                  <a:pos x="T0" y="T1"/>
                </a:cxn>
                <a:cxn ang="0">
                  <a:pos x="T2" y="T3"/>
                </a:cxn>
                <a:cxn ang="0">
                  <a:pos x="T4" y="T5"/>
                </a:cxn>
                <a:cxn ang="0">
                  <a:pos x="T6" y="T7"/>
                </a:cxn>
                <a:cxn ang="0">
                  <a:pos x="T8" y="T9"/>
                </a:cxn>
              </a:cxnLst>
              <a:rect l="0" t="0" r="r" b="b"/>
              <a:pathLst>
                <a:path w="55" h="31">
                  <a:moveTo>
                    <a:pt x="32" y="0"/>
                  </a:moveTo>
                  <a:lnTo>
                    <a:pt x="0" y="31"/>
                  </a:lnTo>
                  <a:lnTo>
                    <a:pt x="24" y="31"/>
                  </a:lnTo>
                  <a:lnTo>
                    <a:pt x="55"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0" name="Freeform 83"/>
            <p:cNvSpPr>
              <a:spLocks/>
            </p:cNvSpPr>
            <p:nvPr/>
          </p:nvSpPr>
          <p:spPr bwMode="auto">
            <a:xfrm>
              <a:off x="7943055" y="5737223"/>
              <a:ext cx="90488" cy="49213"/>
            </a:xfrm>
            <a:custGeom>
              <a:avLst/>
              <a:gdLst>
                <a:gd name="T0" fmla="*/ 31 w 57"/>
                <a:gd name="T1" fmla="*/ 0 h 31"/>
                <a:gd name="T2" fmla="*/ 0 w 57"/>
                <a:gd name="T3" fmla="*/ 31 h 31"/>
                <a:gd name="T4" fmla="*/ 25 w 57"/>
                <a:gd name="T5" fmla="*/ 31 h 31"/>
                <a:gd name="T6" fmla="*/ 57 w 57"/>
                <a:gd name="T7" fmla="*/ 0 h 31"/>
                <a:gd name="T8" fmla="*/ 31 w 57"/>
                <a:gd name="T9" fmla="*/ 0 h 31"/>
              </a:gdLst>
              <a:ahLst/>
              <a:cxnLst>
                <a:cxn ang="0">
                  <a:pos x="T0" y="T1"/>
                </a:cxn>
                <a:cxn ang="0">
                  <a:pos x="T2" y="T3"/>
                </a:cxn>
                <a:cxn ang="0">
                  <a:pos x="T4" y="T5"/>
                </a:cxn>
                <a:cxn ang="0">
                  <a:pos x="T6" y="T7"/>
                </a:cxn>
                <a:cxn ang="0">
                  <a:pos x="T8" y="T9"/>
                </a:cxn>
              </a:cxnLst>
              <a:rect l="0" t="0" r="r" b="b"/>
              <a:pathLst>
                <a:path w="57" h="31">
                  <a:moveTo>
                    <a:pt x="31" y="0"/>
                  </a:moveTo>
                  <a:lnTo>
                    <a:pt x="0" y="31"/>
                  </a:lnTo>
                  <a:lnTo>
                    <a:pt x="25" y="31"/>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1" name="Freeform 84"/>
            <p:cNvSpPr>
              <a:spLocks/>
            </p:cNvSpPr>
            <p:nvPr/>
          </p:nvSpPr>
          <p:spPr bwMode="auto">
            <a:xfrm>
              <a:off x="9128918" y="5737223"/>
              <a:ext cx="90488" cy="49213"/>
            </a:xfrm>
            <a:custGeom>
              <a:avLst/>
              <a:gdLst>
                <a:gd name="T0" fmla="*/ 32 w 57"/>
                <a:gd name="T1" fmla="*/ 0 h 31"/>
                <a:gd name="T2" fmla="*/ 0 w 57"/>
                <a:gd name="T3" fmla="*/ 31 h 31"/>
                <a:gd name="T4" fmla="*/ 26 w 57"/>
                <a:gd name="T5" fmla="*/ 31 h 31"/>
                <a:gd name="T6" fmla="*/ 57 w 57"/>
                <a:gd name="T7" fmla="*/ 0 h 31"/>
                <a:gd name="T8" fmla="*/ 32 w 57"/>
                <a:gd name="T9" fmla="*/ 0 h 31"/>
              </a:gdLst>
              <a:ahLst/>
              <a:cxnLst>
                <a:cxn ang="0">
                  <a:pos x="T0" y="T1"/>
                </a:cxn>
                <a:cxn ang="0">
                  <a:pos x="T2" y="T3"/>
                </a:cxn>
                <a:cxn ang="0">
                  <a:pos x="T4" y="T5"/>
                </a:cxn>
                <a:cxn ang="0">
                  <a:pos x="T6" y="T7"/>
                </a:cxn>
                <a:cxn ang="0">
                  <a:pos x="T8" y="T9"/>
                </a:cxn>
              </a:cxnLst>
              <a:rect l="0" t="0" r="r" b="b"/>
              <a:pathLst>
                <a:path w="57" h="31">
                  <a:moveTo>
                    <a:pt x="32" y="0"/>
                  </a:moveTo>
                  <a:lnTo>
                    <a:pt x="0" y="31"/>
                  </a:lnTo>
                  <a:lnTo>
                    <a:pt x="26" y="31"/>
                  </a:lnTo>
                  <a:lnTo>
                    <a:pt x="57"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2" name="Freeform 85"/>
            <p:cNvSpPr>
              <a:spLocks/>
            </p:cNvSpPr>
            <p:nvPr/>
          </p:nvSpPr>
          <p:spPr bwMode="auto">
            <a:xfrm>
              <a:off x="8497093" y="5737223"/>
              <a:ext cx="90488" cy="49213"/>
            </a:xfrm>
            <a:custGeom>
              <a:avLst/>
              <a:gdLst>
                <a:gd name="T0" fmla="*/ 31 w 57"/>
                <a:gd name="T1" fmla="*/ 0 h 31"/>
                <a:gd name="T2" fmla="*/ 0 w 57"/>
                <a:gd name="T3" fmla="*/ 31 h 31"/>
                <a:gd name="T4" fmla="*/ 25 w 57"/>
                <a:gd name="T5" fmla="*/ 31 h 31"/>
                <a:gd name="T6" fmla="*/ 57 w 57"/>
                <a:gd name="T7" fmla="*/ 0 h 31"/>
                <a:gd name="T8" fmla="*/ 31 w 57"/>
                <a:gd name="T9" fmla="*/ 0 h 31"/>
              </a:gdLst>
              <a:ahLst/>
              <a:cxnLst>
                <a:cxn ang="0">
                  <a:pos x="T0" y="T1"/>
                </a:cxn>
                <a:cxn ang="0">
                  <a:pos x="T2" y="T3"/>
                </a:cxn>
                <a:cxn ang="0">
                  <a:pos x="T4" y="T5"/>
                </a:cxn>
                <a:cxn ang="0">
                  <a:pos x="T6" y="T7"/>
                </a:cxn>
                <a:cxn ang="0">
                  <a:pos x="T8" y="T9"/>
                </a:cxn>
              </a:cxnLst>
              <a:rect l="0" t="0" r="r" b="b"/>
              <a:pathLst>
                <a:path w="57" h="31">
                  <a:moveTo>
                    <a:pt x="31" y="0"/>
                  </a:moveTo>
                  <a:lnTo>
                    <a:pt x="0" y="31"/>
                  </a:lnTo>
                  <a:lnTo>
                    <a:pt x="25" y="31"/>
                  </a:lnTo>
                  <a:lnTo>
                    <a:pt x="57"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3" name="Freeform 86"/>
            <p:cNvSpPr>
              <a:spLocks/>
            </p:cNvSpPr>
            <p:nvPr/>
          </p:nvSpPr>
          <p:spPr bwMode="auto">
            <a:xfrm>
              <a:off x="8655843" y="5737223"/>
              <a:ext cx="88900" cy="49213"/>
            </a:xfrm>
            <a:custGeom>
              <a:avLst/>
              <a:gdLst>
                <a:gd name="T0" fmla="*/ 32 w 56"/>
                <a:gd name="T1" fmla="*/ 0 h 31"/>
                <a:gd name="T2" fmla="*/ 0 w 56"/>
                <a:gd name="T3" fmla="*/ 31 h 31"/>
                <a:gd name="T4" fmla="*/ 24 w 56"/>
                <a:gd name="T5" fmla="*/ 31 h 31"/>
                <a:gd name="T6" fmla="*/ 56 w 56"/>
                <a:gd name="T7" fmla="*/ 0 h 31"/>
                <a:gd name="T8" fmla="*/ 32 w 56"/>
                <a:gd name="T9" fmla="*/ 0 h 31"/>
              </a:gdLst>
              <a:ahLst/>
              <a:cxnLst>
                <a:cxn ang="0">
                  <a:pos x="T0" y="T1"/>
                </a:cxn>
                <a:cxn ang="0">
                  <a:pos x="T2" y="T3"/>
                </a:cxn>
                <a:cxn ang="0">
                  <a:pos x="T4" y="T5"/>
                </a:cxn>
                <a:cxn ang="0">
                  <a:pos x="T6" y="T7"/>
                </a:cxn>
                <a:cxn ang="0">
                  <a:pos x="T8" y="T9"/>
                </a:cxn>
              </a:cxnLst>
              <a:rect l="0" t="0" r="r" b="b"/>
              <a:pathLst>
                <a:path w="56" h="31">
                  <a:moveTo>
                    <a:pt x="32" y="0"/>
                  </a:moveTo>
                  <a:lnTo>
                    <a:pt x="0" y="31"/>
                  </a:lnTo>
                  <a:lnTo>
                    <a:pt x="24" y="31"/>
                  </a:lnTo>
                  <a:lnTo>
                    <a:pt x="56"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4" name="Freeform 87"/>
            <p:cNvSpPr>
              <a:spLocks/>
            </p:cNvSpPr>
            <p:nvPr/>
          </p:nvSpPr>
          <p:spPr bwMode="auto">
            <a:xfrm>
              <a:off x="8813005" y="5737223"/>
              <a:ext cx="90488" cy="49213"/>
            </a:xfrm>
            <a:custGeom>
              <a:avLst/>
              <a:gdLst>
                <a:gd name="T0" fmla="*/ 32 w 57"/>
                <a:gd name="T1" fmla="*/ 0 h 31"/>
                <a:gd name="T2" fmla="*/ 0 w 57"/>
                <a:gd name="T3" fmla="*/ 31 h 31"/>
                <a:gd name="T4" fmla="*/ 26 w 57"/>
                <a:gd name="T5" fmla="*/ 31 h 31"/>
                <a:gd name="T6" fmla="*/ 57 w 57"/>
                <a:gd name="T7" fmla="*/ 0 h 31"/>
                <a:gd name="T8" fmla="*/ 32 w 57"/>
                <a:gd name="T9" fmla="*/ 0 h 31"/>
              </a:gdLst>
              <a:ahLst/>
              <a:cxnLst>
                <a:cxn ang="0">
                  <a:pos x="T0" y="T1"/>
                </a:cxn>
                <a:cxn ang="0">
                  <a:pos x="T2" y="T3"/>
                </a:cxn>
                <a:cxn ang="0">
                  <a:pos x="T4" y="T5"/>
                </a:cxn>
                <a:cxn ang="0">
                  <a:pos x="T6" y="T7"/>
                </a:cxn>
                <a:cxn ang="0">
                  <a:pos x="T8" y="T9"/>
                </a:cxn>
              </a:cxnLst>
              <a:rect l="0" t="0" r="r" b="b"/>
              <a:pathLst>
                <a:path w="57" h="31">
                  <a:moveTo>
                    <a:pt x="32" y="0"/>
                  </a:moveTo>
                  <a:lnTo>
                    <a:pt x="0" y="31"/>
                  </a:lnTo>
                  <a:lnTo>
                    <a:pt x="26" y="31"/>
                  </a:lnTo>
                  <a:lnTo>
                    <a:pt x="57"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5" name="Freeform 88"/>
            <p:cNvSpPr>
              <a:spLocks/>
            </p:cNvSpPr>
            <p:nvPr/>
          </p:nvSpPr>
          <p:spPr bwMode="auto">
            <a:xfrm>
              <a:off x="8973343" y="5737223"/>
              <a:ext cx="87313" cy="49213"/>
            </a:xfrm>
            <a:custGeom>
              <a:avLst/>
              <a:gdLst>
                <a:gd name="T0" fmla="*/ 31 w 55"/>
                <a:gd name="T1" fmla="*/ 0 h 31"/>
                <a:gd name="T2" fmla="*/ 0 w 55"/>
                <a:gd name="T3" fmla="*/ 31 h 31"/>
                <a:gd name="T4" fmla="*/ 23 w 55"/>
                <a:gd name="T5" fmla="*/ 31 h 31"/>
                <a:gd name="T6" fmla="*/ 55 w 55"/>
                <a:gd name="T7" fmla="*/ 0 h 31"/>
                <a:gd name="T8" fmla="*/ 31 w 55"/>
                <a:gd name="T9" fmla="*/ 0 h 31"/>
              </a:gdLst>
              <a:ahLst/>
              <a:cxnLst>
                <a:cxn ang="0">
                  <a:pos x="T0" y="T1"/>
                </a:cxn>
                <a:cxn ang="0">
                  <a:pos x="T2" y="T3"/>
                </a:cxn>
                <a:cxn ang="0">
                  <a:pos x="T4" y="T5"/>
                </a:cxn>
                <a:cxn ang="0">
                  <a:pos x="T6" y="T7"/>
                </a:cxn>
                <a:cxn ang="0">
                  <a:pos x="T8" y="T9"/>
                </a:cxn>
              </a:cxnLst>
              <a:rect l="0" t="0" r="r" b="b"/>
              <a:pathLst>
                <a:path w="55" h="31">
                  <a:moveTo>
                    <a:pt x="31" y="0"/>
                  </a:moveTo>
                  <a:lnTo>
                    <a:pt x="0" y="31"/>
                  </a:lnTo>
                  <a:lnTo>
                    <a:pt x="23" y="31"/>
                  </a:lnTo>
                  <a:lnTo>
                    <a:pt x="55"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6" name="Freeform 89"/>
            <p:cNvSpPr>
              <a:spLocks/>
            </p:cNvSpPr>
            <p:nvPr/>
          </p:nvSpPr>
          <p:spPr bwMode="auto">
            <a:xfrm>
              <a:off x="9209880" y="5737223"/>
              <a:ext cx="88900" cy="49213"/>
            </a:xfrm>
            <a:custGeom>
              <a:avLst/>
              <a:gdLst>
                <a:gd name="T0" fmla="*/ 30 w 56"/>
                <a:gd name="T1" fmla="*/ 0 h 31"/>
                <a:gd name="T2" fmla="*/ 0 w 56"/>
                <a:gd name="T3" fmla="*/ 31 h 31"/>
                <a:gd name="T4" fmla="*/ 24 w 56"/>
                <a:gd name="T5" fmla="*/ 31 h 31"/>
                <a:gd name="T6" fmla="*/ 56 w 56"/>
                <a:gd name="T7" fmla="*/ 0 h 31"/>
                <a:gd name="T8" fmla="*/ 30 w 56"/>
                <a:gd name="T9" fmla="*/ 0 h 31"/>
              </a:gdLst>
              <a:ahLst/>
              <a:cxnLst>
                <a:cxn ang="0">
                  <a:pos x="T0" y="T1"/>
                </a:cxn>
                <a:cxn ang="0">
                  <a:pos x="T2" y="T3"/>
                </a:cxn>
                <a:cxn ang="0">
                  <a:pos x="T4" y="T5"/>
                </a:cxn>
                <a:cxn ang="0">
                  <a:pos x="T6" y="T7"/>
                </a:cxn>
                <a:cxn ang="0">
                  <a:pos x="T8" y="T9"/>
                </a:cxn>
              </a:cxnLst>
              <a:rect l="0" t="0" r="r" b="b"/>
              <a:pathLst>
                <a:path w="56" h="31">
                  <a:moveTo>
                    <a:pt x="30" y="0"/>
                  </a:moveTo>
                  <a:lnTo>
                    <a:pt x="0" y="31"/>
                  </a:lnTo>
                  <a:lnTo>
                    <a:pt x="24" y="31"/>
                  </a:lnTo>
                  <a:lnTo>
                    <a:pt x="56" y="0"/>
                  </a:lnTo>
                  <a:lnTo>
                    <a:pt x="30"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7" name="Freeform 90"/>
            <p:cNvSpPr>
              <a:spLocks/>
            </p:cNvSpPr>
            <p:nvPr/>
          </p:nvSpPr>
          <p:spPr bwMode="auto">
            <a:xfrm>
              <a:off x="8574880" y="5737223"/>
              <a:ext cx="90488" cy="49213"/>
            </a:xfrm>
            <a:custGeom>
              <a:avLst/>
              <a:gdLst>
                <a:gd name="T0" fmla="*/ 32 w 57"/>
                <a:gd name="T1" fmla="*/ 0 h 31"/>
                <a:gd name="T2" fmla="*/ 0 w 57"/>
                <a:gd name="T3" fmla="*/ 31 h 31"/>
                <a:gd name="T4" fmla="*/ 26 w 57"/>
                <a:gd name="T5" fmla="*/ 31 h 31"/>
                <a:gd name="T6" fmla="*/ 57 w 57"/>
                <a:gd name="T7" fmla="*/ 0 h 31"/>
                <a:gd name="T8" fmla="*/ 32 w 57"/>
                <a:gd name="T9" fmla="*/ 0 h 31"/>
              </a:gdLst>
              <a:ahLst/>
              <a:cxnLst>
                <a:cxn ang="0">
                  <a:pos x="T0" y="T1"/>
                </a:cxn>
                <a:cxn ang="0">
                  <a:pos x="T2" y="T3"/>
                </a:cxn>
                <a:cxn ang="0">
                  <a:pos x="T4" y="T5"/>
                </a:cxn>
                <a:cxn ang="0">
                  <a:pos x="T6" y="T7"/>
                </a:cxn>
                <a:cxn ang="0">
                  <a:pos x="T8" y="T9"/>
                </a:cxn>
              </a:cxnLst>
              <a:rect l="0" t="0" r="r" b="b"/>
              <a:pathLst>
                <a:path w="57" h="31">
                  <a:moveTo>
                    <a:pt x="32" y="0"/>
                  </a:moveTo>
                  <a:lnTo>
                    <a:pt x="0" y="31"/>
                  </a:lnTo>
                  <a:lnTo>
                    <a:pt x="26" y="31"/>
                  </a:lnTo>
                  <a:lnTo>
                    <a:pt x="57"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8" name="Freeform 91"/>
            <p:cNvSpPr>
              <a:spLocks/>
            </p:cNvSpPr>
            <p:nvPr/>
          </p:nvSpPr>
          <p:spPr bwMode="auto">
            <a:xfrm>
              <a:off x="8735218" y="5737223"/>
              <a:ext cx="90488" cy="49213"/>
            </a:xfrm>
            <a:custGeom>
              <a:avLst/>
              <a:gdLst>
                <a:gd name="T0" fmla="*/ 31 w 57"/>
                <a:gd name="T1" fmla="*/ 0 h 31"/>
                <a:gd name="T2" fmla="*/ 0 w 57"/>
                <a:gd name="T3" fmla="*/ 31 h 31"/>
                <a:gd name="T4" fmla="*/ 25 w 57"/>
                <a:gd name="T5" fmla="*/ 31 h 31"/>
                <a:gd name="T6" fmla="*/ 57 w 57"/>
                <a:gd name="T7" fmla="*/ 0 h 31"/>
                <a:gd name="T8" fmla="*/ 31 w 57"/>
                <a:gd name="T9" fmla="*/ 0 h 31"/>
              </a:gdLst>
              <a:ahLst/>
              <a:cxnLst>
                <a:cxn ang="0">
                  <a:pos x="T0" y="T1"/>
                </a:cxn>
                <a:cxn ang="0">
                  <a:pos x="T2" y="T3"/>
                </a:cxn>
                <a:cxn ang="0">
                  <a:pos x="T4" y="T5"/>
                </a:cxn>
                <a:cxn ang="0">
                  <a:pos x="T6" y="T7"/>
                </a:cxn>
                <a:cxn ang="0">
                  <a:pos x="T8" y="T9"/>
                </a:cxn>
              </a:cxnLst>
              <a:rect l="0" t="0" r="r" b="b"/>
              <a:pathLst>
                <a:path w="57" h="31">
                  <a:moveTo>
                    <a:pt x="31" y="0"/>
                  </a:moveTo>
                  <a:lnTo>
                    <a:pt x="0" y="31"/>
                  </a:lnTo>
                  <a:lnTo>
                    <a:pt x="25" y="31"/>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9" name="Freeform 92"/>
            <p:cNvSpPr>
              <a:spLocks/>
            </p:cNvSpPr>
            <p:nvPr/>
          </p:nvSpPr>
          <p:spPr bwMode="auto">
            <a:xfrm>
              <a:off x="8893968" y="5737223"/>
              <a:ext cx="87313" cy="49213"/>
            </a:xfrm>
            <a:custGeom>
              <a:avLst/>
              <a:gdLst>
                <a:gd name="T0" fmla="*/ 30 w 55"/>
                <a:gd name="T1" fmla="*/ 0 h 31"/>
                <a:gd name="T2" fmla="*/ 0 w 55"/>
                <a:gd name="T3" fmla="*/ 31 h 31"/>
                <a:gd name="T4" fmla="*/ 24 w 55"/>
                <a:gd name="T5" fmla="*/ 31 h 31"/>
                <a:gd name="T6" fmla="*/ 55 w 55"/>
                <a:gd name="T7" fmla="*/ 0 h 31"/>
                <a:gd name="T8" fmla="*/ 30 w 55"/>
                <a:gd name="T9" fmla="*/ 0 h 31"/>
              </a:gdLst>
              <a:ahLst/>
              <a:cxnLst>
                <a:cxn ang="0">
                  <a:pos x="T0" y="T1"/>
                </a:cxn>
                <a:cxn ang="0">
                  <a:pos x="T2" y="T3"/>
                </a:cxn>
                <a:cxn ang="0">
                  <a:pos x="T4" y="T5"/>
                </a:cxn>
                <a:cxn ang="0">
                  <a:pos x="T6" y="T7"/>
                </a:cxn>
                <a:cxn ang="0">
                  <a:pos x="T8" y="T9"/>
                </a:cxn>
              </a:cxnLst>
              <a:rect l="0" t="0" r="r" b="b"/>
              <a:pathLst>
                <a:path w="55" h="31">
                  <a:moveTo>
                    <a:pt x="30" y="0"/>
                  </a:moveTo>
                  <a:lnTo>
                    <a:pt x="0" y="31"/>
                  </a:lnTo>
                  <a:lnTo>
                    <a:pt x="24" y="31"/>
                  </a:lnTo>
                  <a:lnTo>
                    <a:pt x="55" y="0"/>
                  </a:lnTo>
                  <a:lnTo>
                    <a:pt x="30"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0" name="Freeform 93"/>
            <p:cNvSpPr>
              <a:spLocks/>
            </p:cNvSpPr>
            <p:nvPr/>
          </p:nvSpPr>
          <p:spPr bwMode="auto">
            <a:xfrm>
              <a:off x="9051130" y="5737223"/>
              <a:ext cx="90488" cy="49213"/>
            </a:xfrm>
            <a:custGeom>
              <a:avLst/>
              <a:gdLst>
                <a:gd name="T0" fmla="*/ 31 w 57"/>
                <a:gd name="T1" fmla="*/ 0 h 31"/>
                <a:gd name="T2" fmla="*/ 0 w 57"/>
                <a:gd name="T3" fmla="*/ 31 h 31"/>
                <a:gd name="T4" fmla="*/ 25 w 57"/>
                <a:gd name="T5" fmla="*/ 31 h 31"/>
                <a:gd name="T6" fmla="*/ 57 w 57"/>
                <a:gd name="T7" fmla="*/ 0 h 31"/>
                <a:gd name="T8" fmla="*/ 31 w 57"/>
                <a:gd name="T9" fmla="*/ 0 h 31"/>
              </a:gdLst>
              <a:ahLst/>
              <a:cxnLst>
                <a:cxn ang="0">
                  <a:pos x="T0" y="T1"/>
                </a:cxn>
                <a:cxn ang="0">
                  <a:pos x="T2" y="T3"/>
                </a:cxn>
                <a:cxn ang="0">
                  <a:pos x="T4" y="T5"/>
                </a:cxn>
                <a:cxn ang="0">
                  <a:pos x="T6" y="T7"/>
                </a:cxn>
                <a:cxn ang="0">
                  <a:pos x="T8" y="T9"/>
                </a:cxn>
              </a:cxnLst>
              <a:rect l="0" t="0" r="r" b="b"/>
              <a:pathLst>
                <a:path w="57" h="31">
                  <a:moveTo>
                    <a:pt x="31" y="0"/>
                  </a:moveTo>
                  <a:lnTo>
                    <a:pt x="0" y="31"/>
                  </a:lnTo>
                  <a:lnTo>
                    <a:pt x="25" y="31"/>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1" name="Freeform 94"/>
            <p:cNvSpPr>
              <a:spLocks/>
            </p:cNvSpPr>
            <p:nvPr/>
          </p:nvSpPr>
          <p:spPr bwMode="auto">
            <a:xfrm>
              <a:off x="8417718" y="5737223"/>
              <a:ext cx="88900" cy="49213"/>
            </a:xfrm>
            <a:custGeom>
              <a:avLst/>
              <a:gdLst>
                <a:gd name="T0" fmla="*/ 32 w 56"/>
                <a:gd name="T1" fmla="*/ 0 h 31"/>
                <a:gd name="T2" fmla="*/ 0 w 56"/>
                <a:gd name="T3" fmla="*/ 31 h 31"/>
                <a:gd name="T4" fmla="*/ 26 w 56"/>
                <a:gd name="T5" fmla="*/ 31 h 31"/>
                <a:gd name="T6" fmla="*/ 56 w 56"/>
                <a:gd name="T7" fmla="*/ 0 h 31"/>
                <a:gd name="T8" fmla="*/ 32 w 56"/>
                <a:gd name="T9" fmla="*/ 0 h 31"/>
              </a:gdLst>
              <a:ahLst/>
              <a:cxnLst>
                <a:cxn ang="0">
                  <a:pos x="T0" y="T1"/>
                </a:cxn>
                <a:cxn ang="0">
                  <a:pos x="T2" y="T3"/>
                </a:cxn>
                <a:cxn ang="0">
                  <a:pos x="T4" y="T5"/>
                </a:cxn>
                <a:cxn ang="0">
                  <a:pos x="T6" y="T7"/>
                </a:cxn>
                <a:cxn ang="0">
                  <a:pos x="T8" y="T9"/>
                </a:cxn>
              </a:cxnLst>
              <a:rect l="0" t="0" r="r" b="b"/>
              <a:pathLst>
                <a:path w="56" h="31">
                  <a:moveTo>
                    <a:pt x="32" y="0"/>
                  </a:moveTo>
                  <a:lnTo>
                    <a:pt x="0" y="31"/>
                  </a:lnTo>
                  <a:lnTo>
                    <a:pt x="26" y="31"/>
                  </a:lnTo>
                  <a:lnTo>
                    <a:pt x="56"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2" name="Freeform 95"/>
            <p:cNvSpPr>
              <a:spLocks/>
            </p:cNvSpPr>
            <p:nvPr/>
          </p:nvSpPr>
          <p:spPr bwMode="auto">
            <a:xfrm>
              <a:off x="9921080" y="5737223"/>
              <a:ext cx="87313" cy="49213"/>
            </a:xfrm>
            <a:custGeom>
              <a:avLst/>
              <a:gdLst>
                <a:gd name="T0" fmla="*/ 32 w 55"/>
                <a:gd name="T1" fmla="*/ 0 h 31"/>
                <a:gd name="T2" fmla="*/ 0 w 55"/>
                <a:gd name="T3" fmla="*/ 31 h 31"/>
                <a:gd name="T4" fmla="*/ 26 w 55"/>
                <a:gd name="T5" fmla="*/ 31 h 31"/>
                <a:gd name="T6" fmla="*/ 55 w 55"/>
                <a:gd name="T7" fmla="*/ 0 h 31"/>
                <a:gd name="T8" fmla="*/ 32 w 55"/>
                <a:gd name="T9" fmla="*/ 0 h 31"/>
              </a:gdLst>
              <a:ahLst/>
              <a:cxnLst>
                <a:cxn ang="0">
                  <a:pos x="T0" y="T1"/>
                </a:cxn>
                <a:cxn ang="0">
                  <a:pos x="T2" y="T3"/>
                </a:cxn>
                <a:cxn ang="0">
                  <a:pos x="T4" y="T5"/>
                </a:cxn>
                <a:cxn ang="0">
                  <a:pos x="T6" y="T7"/>
                </a:cxn>
                <a:cxn ang="0">
                  <a:pos x="T8" y="T9"/>
                </a:cxn>
              </a:cxnLst>
              <a:rect l="0" t="0" r="r" b="b"/>
              <a:pathLst>
                <a:path w="55" h="31">
                  <a:moveTo>
                    <a:pt x="32" y="0"/>
                  </a:moveTo>
                  <a:lnTo>
                    <a:pt x="0" y="31"/>
                  </a:lnTo>
                  <a:lnTo>
                    <a:pt x="26" y="31"/>
                  </a:lnTo>
                  <a:lnTo>
                    <a:pt x="55"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3" name="Freeform 96"/>
            <p:cNvSpPr>
              <a:spLocks/>
            </p:cNvSpPr>
            <p:nvPr/>
          </p:nvSpPr>
          <p:spPr bwMode="auto">
            <a:xfrm>
              <a:off x="9289255" y="5737223"/>
              <a:ext cx="87313" cy="49213"/>
            </a:xfrm>
            <a:custGeom>
              <a:avLst/>
              <a:gdLst>
                <a:gd name="T0" fmla="*/ 31 w 55"/>
                <a:gd name="T1" fmla="*/ 0 h 31"/>
                <a:gd name="T2" fmla="*/ 0 w 55"/>
                <a:gd name="T3" fmla="*/ 31 h 31"/>
                <a:gd name="T4" fmla="*/ 23 w 55"/>
                <a:gd name="T5" fmla="*/ 31 h 31"/>
                <a:gd name="T6" fmla="*/ 55 w 55"/>
                <a:gd name="T7" fmla="*/ 0 h 31"/>
                <a:gd name="T8" fmla="*/ 31 w 55"/>
                <a:gd name="T9" fmla="*/ 0 h 31"/>
              </a:gdLst>
              <a:ahLst/>
              <a:cxnLst>
                <a:cxn ang="0">
                  <a:pos x="T0" y="T1"/>
                </a:cxn>
                <a:cxn ang="0">
                  <a:pos x="T2" y="T3"/>
                </a:cxn>
                <a:cxn ang="0">
                  <a:pos x="T4" y="T5"/>
                </a:cxn>
                <a:cxn ang="0">
                  <a:pos x="T6" y="T7"/>
                </a:cxn>
                <a:cxn ang="0">
                  <a:pos x="T8" y="T9"/>
                </a:cxn>
              </a:cxnLst>
              <a:rect l="0" t="0" r="r" b="b"/>
              <a:pathLst>
                <a:path w="55" h="31">
                  <a:moveTo>
                    <a:pt x="31" y="0"/>
                  </a:moveTo>
                  <a:lnTo>
                    <a:pt x="0" y="31"/>
                  </a:lnTo>
                  <a:lnTo>
                    <a:pt x="23" y="31"/>
                  </a:lnTo>
                  <a:lnTo>
                    <a:pt x="55"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4" name="Freeform 97"/>
            <p:cNvSpPr>
              <a:spLocks/>
            </p:cNvSpPr>
            <p:nvPr/>
          </p:nvSpPr>
          <p:spPr bwMode="auto">
            <a:xfrm>
              <a:off x="9444830" y="5737223"/>
              <a:ext cx="90488" cy="49213"/>
            </a:xfrm>
            <a:custGeom>
              <a:avLst/>
              <a:gdLst>
                <a:gd name="T0" fmla="*/ 32 w 57"/>
                <a:gd name="T1" fmla="*/ 0 h 31"/>
                <a:gd name="T2" fmla="*/ 0 w 57"/>
                <a:gd name="T3" fmla="*/ 31 h 31"/>
                <a:gd name="T4" fmla="*/ 26 w 57"/>
                <a:gd name="T5" fmla="*/ 31 h 31"/>
                <a:gd name="T6" fmla="*/ 57 w 57"/>
                <a:gd name="T7" fmla="*/ 0 h 31"/>
                <a:gd name="T8" fmla="*/ 32 w 57"/>
                <a:gd name="T9" fmla="*/ 0 h 31"/>
              </a:gdLst>
              <a:ahLst/>
              <a:cxnLst>
                <a:cxn ang="0">
                  <a:pos x="T0" y="T1"/>
                </a:cxn>
                <a:cxn ang="0">
                  <a:pos x="T2" y="T3"/>
                </a:cxn>
                <a:cxn ang="0">
                  <a:pos x="T4" y="T5"/>
                </a:cxn>
                <a:cxn ang="0">
                  <a:pos x="T6" y="T7"/>
                </a:cxn>
                <a:cxn ang="0">
                  <a:pos x="T8" y="T9"/>
                </a:cxn>
              </a:cxnLst>
              <a:rect l="0" t="0" r="r" b="b"/>
              <a:pathLst>
                <a:path w="57" h="31">
                  <a:moveTo>
                    <a:pt x="32" y="0"/>
                  </a:moveTo>
                  <a:lnTo>
                    <a:pt x="0" y="31"/>
                  </a:lnTo>
                  <a:lnTo>
                    <a:pt x="26" y="31"/>
                  </a:lnTo>
                  <a:lnTo>
                    <a:pt x="57"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5" name="Freeform 98"/>
            <p:cNvSpPr>
              <a:spLocks/>
            </p:cNvSpPr>
            <p:nvPr/>
          </p:nvSpPr>
          <p:spPr bwMode="auto">
            <a:xfrm>
              <a:off x="9605168" y="5737223"/>
              <a:ext cx="87313" cy="49213"/>
            </a:xfrm>
            <a:custGeom>
              <a:avLst/>
              <a:gdLst>
                <a:gd name="T0" fmla="*/ 31 w 55"/>
                <a:gd name="T1" fmla="*/ 0 h 31"/>
                <a:gd name="T2" fmla="*/ 0 w 55"/>
                <a:gd name="T3" fmla="*/ 31 h 31"/>
                <a:gd name="T4" fmla="*/ 25 w 55"/>
                <a:gd name="T5" fmla="*/ 31 h 31"/>
                <a:gd name="T6" fmla="*/ 55 w 55"/>
                <a:gd name="T7" fmla="*/ 0 h 31"/>
                <a:gd name="T8" fmla="*/ 31 w 55"/>
                <a:gd name="T9" fmla="*/ 0 h 31"/>
              </a:gdLst>
              <a:ahLst/>
              <a:cxnLst>
                <a:cxn ang="0">
                  <a:pos x="T0" y="T1"/>
                </a:cxn>
                <a:cxn ang="0">
                  <a:pos x="T2" y="T3"/>
                </a:cxn>
                <a:cxn ang="0">
                  <a:pos x="T4" y="T5"/>
                </a:cxn>
                <a:cxn ang="0">
                  <a:pos x="T6" y="T7"/>
                </a:cxn>
                <a:cxn ang="0">
                  <a:pos x="T8" y="T9"/>
                </a:cxn>
              </a:cxnLst>
              <a:rect l="0" t="0" r="r" b="b"/>
              <a:pathLst>
                <a:path w="55" h="31">
                  <a:moveTo>
                    <a:pt x="31" y="0"/>
                  </a:moveTo>
                  <a:lnTo>
                    <a:pt x="0" y="31"/>
                  </a:lnTo>
                  <a:lnTo>
                    <a:pt x="25" y="31"/>
                  </a:lnTo>
                  <a:lnTo>
                    <a:pt x="55"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6" name="Freeform 99"/>
            <p:cNvSpPr>
              <a:spLocks/>
            </p:cNvSpPr>
            <p:nvPr/>
          </p:nvSpPr>
          <p:spPr bwMode="auto">
            <a:xfrm>
              <a:off x="9760743" y="5737223"/>
              <a:ext cx="92075" cy="49213"/>
            </a:xfrm>
            <a:custGeom>
              <a:avLst/>
              <a:gdLst>
                <a:gd name="T0" fmla="*/ 32 w 58"/>
                <a:gd name="T1" fmla="*/ 0 h 31"/>
                <a:gd name="T2" fmla="*/ 0 w 58"/>
                <a:gd name="T3" fmla="*/ 31 h 31"/>
                <a:gd name="T4" fmla="*/ 26 w 58"/>
                <a:gd name="T5" fmla="*/ 31 h 31"/>
                <a:gd name="T6" fmla="*/ 58 w 58"/>
                <a:gd name="T7" fmla="*/ 0 h 31"/>
                <a:gd name="T8" fmla="*/ 32 w 58"/>
                <a:gd name="T9" fmla="*/ 0 h 31"/>
              </a:gdLst>
              <a:ahLst/>
              <a:cxnLst>
                <a:cxn ang="0">
                  <a:pos x="T0" y="T1"/>
                </a:cxn>
                <a:cxn ang="0">
                  <a:pos x="T2" y="T3"/>
                </a:cxn>
                <a:cxn ang="0">
                  <a:pos x="T4" y="T5"/>
                </a:cxn>
                <a:cxn ang="0">
                  <a:pos x="T6" y="T7"/>
                </a:cxn>
                <a:cxn ang="0">
                  <a:pos x="T8" y="T9"/>
                </a:cxn>
              </a:cxnLst>
              <a:rect l="0" t="0" r="r" b="b"/>
              <a:pathLst>
                <a:path w="58" h="31">
                  <a:moveTo>
                    <a:pt x="32" y="0"/>
                  </a:moveTo>
                  <a:lnTo>
                    <a:pt x="0" y="31"/>
                  </a:lnTo>
                  <a:lnTo>
                    <a:pt x="26" y="31"/>
                  </a:lnTo>
                  <a:lnTo>
                    <a:pt x="58"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7" name="Freeform 100"/>
            <p:cNvSpPr>
              <a:spLocks/>
            </p:cNvSpPr>
            <p:nvPr/>
          </p:nvSpPr>
          <p:spPr bwMode="auto">
            <a:xfrm>
              <a:off x="9998868" y="5737223"/>
              <a:ext cx="92075" cy="49213"/>
            </a:xfrm>
            <a:custGeom>
              <a:avLst/>
              <a:gdLst>
                <a:gd name="T0" fmla="*/ 32 w 58"/>
                <a:gd name="T1" fmla="*/ 0 h 31"/>
                <a:gd name="T2" fmla="*/ 0 w 58"/>
                <a:gd name="T3" fmla="*/ 31 h 31"/>
                <a:gd name="T4" fmla="*/ 26 w 58"/>
                <a:gd name="T5" fmla="*/ 31 h 31"/>
                <a:gd name="T6" fmla="*/ 58 w 58"/>
                <a:gd name="T7" fmla="*/ 0 h 31"/>
                <a:gd name="T8" fmla="*/ 32 w 58"/>
                <a:gd name="T9" fmla="*/ 0 h 31"/>
              </a:gdLst>
              <a:ahLst/>
              <a:cxnLst>
                <a:cxn ang="0">
                  <a:pos x="T0" y="T1"/>
                </a:cxn>
                <a:cxn ang="0">
                  <a:pos x="T2" y="T3"/>
                </a:cxn>
                <a:cxn ang="0">
                  <a:pos x="T4" y="T5"/>
                </a:cxn>
                <a:cxn ang="0">
                  <a:pos x="T6" y="T7"/>
                </a:cxn>
                <a:cxn ang="0">
                  <a:pos x="T8" y="T9"/>
                </a:cxn>
              </a:cxnLst>
              <a:rect l="0" t="0" r="r" b="b"/>
              <a:pathLst>
                <a:path w="58" h="31">
                  <a:moveTo>
                    <a:pt x="32" y="0"/>
                  </a:moveTo>
                  <a:lnTo>
                    <a:pt x="0" y="31"/>
                  </a:lnTo>
                  <a:lnTo>
                    <a:pt x="26" y="31"/>
                  </a:lnTo>
                  <a:lnTo>
                    <a:pt x="58"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8" name="Freeform 101"/>
            <p:cNvSpPr>
              <a:spLocks/>
            </p:cNvSpPr>
            <p:nvPr/>
          </p:nvSpPr>
          <p:spPr bwMode="auto">
            <a:xfrm>
              <a:off x="9367043" y="5737223"/>
              <a:ext cx="90488" cy="49213"/>
            </a:xfrm>
            <a:custGeom>
              <a:avLst/>
              <a:gdLst>
                <a:gd name="T0" fmla="*/ 32 w 57"/>
                <a:gd name="T1" fmla="*/ 0 h 31"/>
                <a:gd name="T2" fmla="*/ 0 w 57"/>
                <a:gd name="T3" fmla="*/ 31 h 31"/>
                <a:gd name="T4" fmla="*/ 26 w 57"/>
                <a:gd name="T5" fmla="*/ 31 h 31"/>
                <a:gd name="T6" fmla="*/ 57 w 57"/>
                <a:gd name="T7" fmla="*/ 0 h 31"/>
                <a:gd name="T8" fmla="*/ 32 w 57"/>
                <a:gd name="T9" fmla="*/ 0 h 31"/>
              </a:gdLst>
              <a:ahLst/>
              <a:cxnLst>
                <a:cxn ang="0">
                  <a:pos x="T0" y="T1"/>
                </a:cxn>
                <a:cxn ang="0">
                  <a:pos x="T2" y="T3"/>
                </a:cxn>
                <a:cxn ang="0">
                  <a:pos x="T4" y="T5"/>
                </a:cxn>
                <a:cxn ang="0">
                  <a:pos x="T6" y="T7"/>
                </a:cxn>
                <a:cxn ang="0">
                  <a:pos x="T8" y="T9"/>
                </a:cxn>
              </a:cxnLst>
              <a:rect l="0" t="0" r="r" b="b"/>
              <a:pathLst>
                <a:path w="57" h="31">
                  <a:moveTo>
                    <a:pt x="32" y="0"/>
                  </a:moveTo>
                  <a:lnTo>
                    <a:pt x="0" y="31"/>
                  </a:lnTo>
                  <a:lnTo>
                    <a:pt x="26" y="31"/>
                  </a:lnTo>
                  <a:lnTo>
                    <a:pt x="57"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9" name="Freeform 102"/>
            <p:cNvSpPr>
              <a:spLocks/>
            </p:cNvSpPr>
            <p:nvPr/>
          </p:nvSpPr>
          <p:spPr bwMode="auto">
            <a:xfrm>
              <a:off x="9527380" y="5737223"/>
              <a:ext cx="87313" cy="49213"/>
            </a:xfrm>
            <a:custGeom>
              <a:avLst/>
              <a:gdLst>
                <a:gd name="T0" fmla="*/ 31 w 55"/>
                <a:gd name="T1" fmla="*/ 0 h 31"/>
                <a:gd name="T2" fmla="*/ 0 w 55"/>
                <a:gd name="T3" fmla="*/ 31 h 31"/>
                <a:gd name="T4" fmla="*/ 23 w 55"/>
                <a:gd name="T5" fmla="*/ 31 h 31"/>
                <a:gd name="T6" fmla="*/ 55 w 55"/>
                <a:gd name="T7" fmla="*/ 0 h 31"/>
                <a:gd name="T8" fmla="*/ 31 w 55"/>
                <a:gd name="T9" fmla="*/ 0 h 31"/>
              </a:gdLst>
              <a:ahLst/>
              <a:cxnLst>
                <a:cxn ang="0">
                  <a:pos x="T0" y="T1"/>
                </a:cxn>
                <a:cxn ang="0">
                  <a:pos x="T2" y="T3"/>
                </a:cxn>
                <a:cxn ang="0">
                  <a:pos x="T4" y="T5"/>
                </a:cxn>
                <a:cxn ang="0">
                  <a:pos x="T6" y="T7"/>
                </a:cxn>
                <a:cxn ang="0">
                  <a:pos x="T8" y="T9"/>
                </a:cxn>
              </a:cxnLst>
              <a:rect l="0" t="0" r="r" b="b"/>
              <a:pathLst>
                <a:path w="55" h="31">
                  <a:moveTo>
                    <a:pt x="31" y="0"/>
                  </a:moveTo>
                  <a:lnTo>
                    <a:pt x="0" y="31"/>
                  </a:lnTo>
                  <a:lnTo>
                    <a:pt x="23" y="31"/>
                  </a:lnTo>
                  <a:lnTo>
                    <a:pt x="55"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0" name="Freeform 103"/>
            <p:cNvSpPr>
              <a:spLocks/>
            </p:cNvSpPr>
            <p:nvPr/>
          </p:nvSpPr>
          <p:spPr bwMode="auto">
            <a:xfrm>
              <a:off x="9682955" y="5737223"/>
              <a:ext cx="90488" cy="49213"/>
            </a:xfrm>
            <a:custGeom>
              <a:avLst/>
              <a:gdLst>
                <a:gd name="T0" fmla="*/ 32 w 57"/>
                <a:gd name="T1" fmla="*/ 0 h 31"/>
                <a:gd name="T2" fmla="*/ 0 w 57"/>
                <a:gd name="T3" fmla="*/ 31 h 31"/>
                <a:gd name="T4" fmla="*/ 26 w 57"/>
                <a:gd name="T5" fmla="*/ 31 h 31"/>
                <a:gd name="T6" fmla="*/ 57 w 57"/>
                <a:gd name="T7" fmla="*/ 0 h 31"/>
                <a:gd name="T8" fmla="*/ 32 w 57"/>
                <a:gd name="T9" fmla="*/ 0 h 31"/>
              </a:gdLst>
              <a:ahLst/>
              <a:cxnLst>
                <a:cxn ang="0">
                  <a:pos x="T0" y="T1"/>
                </a:cxn>
                <a:cxn ang="0">
                  <a:pos x="T2" y="T3"/>
                </a:cxn>
                <a:cxn ang="0">
                  <a:pos x="T4" y="T5"/>
                </a:cxn>
                <a:cxn ang="0">
                  <a:pos x="T6" y="T7"/>
                </a:cxn>
                <a:cxn ang="0">
                  <a:pos x="T8" y="T9"/>
                </a:cxn>
              </a:cxnLst>
              <a:rect l="0" t="0" r="r" b="b"/>
              <a:pathLst>
                <a:path w="57" h="31">
                  <a:moveTo>
                    <a:pt x="32" y="0"/>
                  </a:moveTo>
                  <a:lnTo>
                    <a:pt x="0" y="31"/>
                  </a:lnTo>
                  <a:lnTo>
                    <a:pt x="26" y="31"/>
                  </a:lnTo>
                  <a:lnTo>
                    <a:pt x="57"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1" name="Freeform 104"/>
            <p:cNvSpPr>
              <a:spLocks/>
            </p:cNvSpPr>
            <p:nvPr/>
          </p:nvSpPr>
          <p:spPr bwMode="auto">
            <a:xfrm>
              <a:off x="9843293" y="5737223"/>
              <a:ext cx="87313" cy="49213"/>
            </a:xfrm>
            <a:custGeom>
              <a:avLst/>
              <a:gdLst>
                <a:gd name="T0" fmla="*/ 31 w 55"/>
                <a:gd name="T1" fmla="*/ 0 h 31"/>
                <a:gd name="T2" fmla="*/ 0 w 55"/>
                <a:gd name="T3" fmla="*/ 31 h 31"/>
                <a:gd name="T4" fmla="*/ 23 w 55"/>
                <a:gd name="T5" fmla="*/ 31 h 31"/>
                <a:gd name="T6" fmla="*/ 55 w 55"/>
                <a:gd name="T7" fmla="*/ 0 h 31"/>
                <a:gd name="T8" fmla="*/ 31 w 55"/>
                <a:gd name="T9" fmla="*/ 0 h 31"/>
              </a:gdLst>
              <a:ahLst/>
              <a:cxnLst>
                <a:cxn ang="0">
                  <a:pos x="T0" y="T1"/>
                </a:cxn>
                <a:cxn ang="0">
                  <a:pos x="T2" y="T3"/>
                </a:cxn>
                <a:cxn ang="0">
                  <a:pos x="T4" y="T5"/>
                </a:cxn>
                <a:cxn ang="0">
                  <a:pos x="T6" y="T7"/>
                </a:cxn>
                <a:cxn ang="0">
                  <a:pos x="T8" y="T9"/>
                </a:cxn>
              </a:cxnLst>
              <a:rect l="0" t="0" r="r" b="b"/>
              <a:pathLst>
                <a:path w="55" h="31">
                  <a:moveTo>
                    <a:pt x="31" y="0"/>
                  </a:moveTo>
                  <a:lnTo>
                    <a:pt x="0" y="31"/>
                  </a:lnTo>
                  <a:lnTo>
                    <a:pt x="23" y="31"/>
                  </a:lnTo>
                  <a:lnTo>
                    <a:pt x="55"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2" name="Freeform 105"/>
            <p:cNvSpPr>
              <a:spLocks/>
            </p:cNvSpPr>
            <p:nvPr/>
          </p:nvSpPr>
          <p:spPr bwMode="auto">
            <a:xfrm>
              <a:off x="9209880" y="5737223"/>
              <a:ext cx="88900" cy="49213"/>
            </a:xfrm>
            <a:custGeom>
              <a:avLst/>
              <a:gdLst>
                <a:gd name="T0" fmla="*/ 30 w 56"/>
                <a:gd name="T1" fmla="*/ 0 h 31"/>
                <a:gd name="T2" fmla="*/ 0 w 56"/>
                <a:gd name="T3" fmla="*/ 31 h 31"/>
                <a:gd name="T4" fmla="*/ 24 w 56"/>
                <a:gd name="T5" fmla="*/ 31 h 31"/>
                <a:gd name="T6" fmla="*/ 56 w 56"/>
                <a:gd name="T7" fmla="*/ 0 h 31"/>
                <a:gd name="T8" fmla="*/ 30 w 56"/>
                <a:gd name="T9" fmla="*/ 0 h 31"/>
              </a:gdLst>
              <a:ahLst/>
              <a:cxnLst>
                <a:cxn ang="0">
                  <a:pos x="T0" y="T1"/>
                </a:cxn>
                <a:cxn ang="0">
                  <a:pos x="T2" y="T3"/>
                </a:cxn>
                <a:cxn ang="0">
                  <a:pos x="T4" y="T5"/>
                </a:cxn>
                <a:cxn ang="0">
                  <a:pos x="T6" y="T7"/>
                </a:cxn>
                <a:cxn ang="0">
                  <a:pos x="T8" y="T9"/>
                </a:cxn>
              </a:cxnLst>
              <a:rect l="0" t="0" r="r" b="b"/>
              <a:pathLst>
                <a:path w="56" h="31">
                  <a:moveTo>
                    <a:pt x="30" y="0"/>
                  </a:moveTo>
                  <a:lnTo>
                    <a:pt x="0" y="31"/>
                  </a:lnTo>
                  <a:lnTo>
                    <a:pt x="24" y="31"/>
                  </a:lnTo>
                  <a:lnTo>
                    <a:pt x="56" y="0"/>
                  </a:lnTo>
                  <a:lnTo>
                    <a:pt x="30"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3" name="Freeform 106"/>
            <p:cNvSpPr>
              <a:spLocks/>
            </p:cNvSpPr>
            <p:nvPr/>
          </p:nvSpPr>
          <p:spPr bwMode="auto">
            <a:xfrm>
              <a:off x="5730080" y="4314823"/>
              <a:ext cx="90488" cy="50800"/>
            </a:xfrm>
            <a:custGeom>
              <a:avLst/>
              <a:gdLst>
                <a:gd name="T0" fmla="*/ 31 w 57"/>
                <a:gd name="T1" fmla="*/ 0 h 32"/>
                <a:gd name="T2" fmla="*/ 0 w 57"/>
                <a:gd name="T3" fmla="*/ 32 h 32"/>
                <a:gd name="T4" fmla="*/ 25 w 57"/>
                <a:gd name="T5" fmla="*/ 32 h 32"/>
                <a:gd name="T6" fmla="*/ 57 w 57"/>
                <a:gd name="T7" fmla="*/ 0 h 32"/>
                <a:gd name="T8" fmla="*/ 31 w 57"/>
                <a:gd name="T9" fmla="*/ 0 h 32"/>
              </a:gdLst>
              <a:ahLst/>
              <a:cxnLst>
                <a:cxn ang="0">
                  <a:pos x="T0" y="T1"/>
                </a:cxn>
                <a:cxn ang="0">
                  <a:pos x="T2" y="T3"/>
                </a:cxn>
                <a:cxn ang="0">
                  <a:pos x="T4" y="T5"/>
                </a:cxn>
                <a:cxn ang="0">
                  <a:pos x="T6" y="T7"/>
                </a:cxn>
                <a:cxn ang="0">
                  <a:pos x="T8" y="T9"/>
                </a:cxn>
              </a:cxnLst>
              <a:rect l="0" t="0" r="r" b="b"/>
              <a:pathLst>
                <a:path w="57" h="32">
                  <a:moveTo>
                    <a:pt x="31" y="0"/>
                  </a:moveTo>
                  <a:lnTo>
                    <a:pt x="0" y="32"/>
                  </a:lnTo>
                  <a:lnTo>
                    <a:pt x="25" y="32"/>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4" name="Freeform 107"/>
            <p:cNvSpPr>
              <a:spLocks/>
            </p:cNvSpPr>
            <p:nvPr/>
          </p:nvSpPr>
          <p:spPr bwMode="auto">
            <a:xfrm>
              <a:off x="5888830" y="4314823"/>
              <a:ext cx="87313" cy="50800"/>
            </a:xfrm>
            <a:custGeom>
              <a:avLst/>
              <a:gdLst>
                <a:gd name="T0" fmla="*/ 30 w 55"/>
                <a:gd name="T1" fmla="*/ 0 h 32"/>
                <a:gd name="T2" fmla="*/ 0 w 55"/>
                <a:gd name="T3" fmla="*/ 32 h 32"/>
                <a:gd name="T4" fmla="*/ 24 w 55"/>
                <a:gd name="T5" fmla="*/ 32 h 32"/>
                <a:gd name="T6" fmla="*/ 55 w 55"/>
                <a:gd name="T7" fmla="*/ 0 h 32"/>
                <a:gd name="T8" fmla="*/ 30 w 55"/>
                <a:gd name="T9" fmla="*/ 0 h 32"/>
              </a:gdLst>
              <a:ahLst/>
              <a:cxnLst>
                <a:cxn ang="0">
                  <a:pos x="T0" y="T1"/>
                </a:cxn>
                <a:cxn ang="0">
                  <a:pos x="T2" y="T3"/>
                </a:cxn>
                <a:cxn ang="0">
                  <a:pos x="T4" y="T5"/>
                </a:cxn>
                <a:cxn ang="0">
                  <a:pos x="T6" y="T7"/>
                </a:cxn>
                <a:cxn ang="0">
                  <a:pos x="T8" y="T9"/>
                </a:cxn>
              </a:cxnLst>
              <a:rect l="0" t="0" r="r" b="b"/>
              <a:pathLst>
                <a:path w="55" h="32">
                  <a:moveTo>
                    <a:pt x="30" y="0"/>
                  </a:moveTo>
                  <a:lnTo>
                    <a:pt x="0" y="32"/>
                  </a:lnTo>
                  <a:lnTo>
                    <a:pt x="24" y="32"/>
                  </a:lnTo>
                  <a:lnTo>
                    <a:pt x="55" y="0"/>
                  </a:lnTo>
                  <a:lnTo>
                    <a:pt x="30"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5" name="Freeform 108"/>
            <p:cNvSpPr>
              <a:spLocks/>
            </p:cNvSpPr>
            <p:nvPr/>
          </p:nvSpPr>
          <p:spPr bwMode="auto">
            <a:xfrm>
              <a:off x="6045993" y="4314823"/>
              <a:ext cx="90488" cy="50800"/>
            </a:xfrm>
            <a:custGeom>
              <a:avLst/>
              <a:gdLst>
                <a:gd name="T0" fmla="*/ 31 w 57"/>
                <a:gd name="T1" fmla="*/ 0 h 32"/>
                <a:gd name="T2" fmla="*/ 0 w 57"/>
                <a:gd name="T3" fmla="*/ 32 h 32"/>
                <a:gd name="T4" fmla="*/ 25 w 57"/>
                <a:gd name="T5" fmla="*/ 32 h 32"/>
                <a:gd name="T6" fmla="*/ 57 w 57"/>
                <a:gd name="T7" fmla="*/ 0 h 32"/>
                <a:gd name="T8" fmla="*/ 31 w 57"/>
                <a:gd name="T9" fmla="*/ 0 h 32"/>
              </a:gdLst>
              <a:ahLst/>
              <a:cxnLst>
                <a:cxn ang="0">
                  <a:pos x="T0" y="T1"/>
                </a:cxn>
                <a:cxn ang="0">
                  <a:pos x="T2" y="T3"/>
                </a:cxn>
                <a:cxn ang="0">
                  <a:pos x="T4" y="T5"/>
                </a:cxn>
                <a:cxn ang="0">
                  <a:pos x="T6" y="T7"/>
                </a:cxn>
                <a:cxn ang="0">
                  <a:pos x="T8" y="T9"/>
                </a:cxn>
              </a:cxnLst>
              <a:rect l="0" t="0" r="r" b="b"/>
              <a:pathLst>
                <a:path w="57" h="32">
                  <a:moveTo>
                    <a:pt x="31" y="0"/>
                  </a:moveTo>
                  <a:lnTo>
                    <a:pt x="0" y="32"/>
                  </a:lnTo>
                  <a:lnTo>
                    <a:pt x="25" y="32"/>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6" name="Freeform 109"/>
            <p:cNvSpPr>
              <a:spLocks/>
            </p:cNvSpPr>
            <p:nvPr/>
          </p:nvSpPr>
          <p:spPr bwMode="auto">
            <a:xfrm>
              <a:off x="6204743" y="4314823"/>
              <a:ext cx="87313" cy="50800"/>
            </a:xfrm>
            <a:custGeom>
              <a:avLst/>
              <a:gdLst>
                <a:gd name="T0" fmla="*/ 32 w 55"/>
                <a:gd name="T1" fmla="*/ 0 h 32"/>
                <a:gd name="T2" fmla="*/ 0 w 55"/>
                <a:gd name="T3" fmla="*/ 32 h 32"/>
                <a:gd name="T4" fmla="*/ 24 w 55"/>
                <a:gd name="T5" fmla="*/ 32 h 32"/>
                <a:gd name="T6" fmla="*/ 55 w 55"/>
                <a:gd name="T7" fmla="*/ 0 h 32"/>
                <a:gd name="T8" fmla="*/ 32 w 55"/>
                <a:gd name="T9" fmla="*/ 0 h 32"/>
              </a:gdLst>
              <a:ahLst/>
              <a:cxnLst>
                <a:cxn ang="0">
                  <a:pos x="T0" y="T1"/>
                </a:cxn>
                <a:cxn ang="0">
                  <a:pos x="T2" y="T3"/>
                </a:cxn>
                <a:cxn ang="0">
                  <a:pos x="T4" y="T5"/>
                </a:cxn>
                <a:cxn ang="0">
                  <a:pos x="T6" y="T7"/>
                </a:cxn>
                <a:cxn ang="0">
                  <a:pos x="T8" y="T9"/>
                </a:cxn>
              </a:cxnLst>
              <a:rect l="0" t="0" r="r" b="b"/>
              <a:pathLst>
                <a:path w="55" h="32">
                  <a:moveTo>
                    <a:pt x="32" y="0"/>
                  </a:moveTo>
                  <a:lnTo>
                    <a:pt x="0" y="32"/>
                  </a:lnTo>
                  <a:lnTo>
                    <a:pt x="24" y="32"/>
                  </a:lnTo>
                  <a:lnTo>
                    <a:pt x="55"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7" name="Freeform 110"/>
            <p:cNvSpPr>
              <a:spLocks/>
            </p:cNvSpPr>
            <p:nvPr/>
          </p:nvSpPr>
          <p:spPr bwMode="auto">
            <a:xfrm>
              <a:off x="5650705" y="4787898"/>
              <a:ext cx="50800" cy="90488"/>
            </a:xfrm>
            <a:custGeom>
              <a:avLst/>
              <a:gdLst>
                <a:gd name="T0" fmla="*/ 32 w 32"/>
                <a:gd name="T1" fmla="*/ 26 h 57"/>
                <a:gd name="T2" fmla="*/ 0 w 32"/>
                <a:gd name="T3" fmla="*/ 57 h 57"/>
                <a:gd name="T4" fmla="*/ 0 w 32"/>
                <a:gd name="T5" fmla="*/ 32 h 57"/>
                <a:gd name="T6" fmla="*/ 32 w 32"/>
                <a:gd name="T7" fmla="*/ 0 h 57"/>
                <a:gd name="T8" fmla="*/ 32 w 32"/>
                <a:gd name="T9" fmla="*/ 26 h 57"/>
              </a:gdLst>
              <a:ahLst/>
              <a:cxnLst>
                <a:cxn ang="0">
                  <a:pos x="T0" y="T1"/>
                </a:cxn>
                <a:cxn ang="0">
                  <a:pos x="T2" y="T3"/>
                </a:cxn>
                <a:cxn ang="0">
                  <a:pos x="T4" y="T5"/>
                </a:cxn>
                <a:cxn ang="0">
                  <a:pos x="T6" y="T7"/>
                </a:cxn>
                <a:cxn ang="0">
                  <a:pos x="T8" y="T9"/>
                </a:cxn>
              </a:cxnLst>
              <a:rect l="0" t="0" r="r" b="b"/>
              <a:pathLst>
                <a:path w="32" h="57">
                  <a:moveTo>
                    <a:pt x="32" y="26"/>
                  </a:moveTo>
                  <a:lnTo>
                    <a:pt x="0" y="57"/>
                  </a:lnTo>
                  <a:lnTo>
                    <a:pt x="0" y="32"/>
                  </a:lnTo>
                  <a:lnTo>
                    <a:pt x="32" y="0"/>
                  </a:lnTo>
                  <a:lnTo>
                    <a:pt x="32" y="26"/>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8" name="Freeform 111"/>
            <p:cNvSpPr>
              <a:spLocks/>
            </p:cNvSpPr>
            <p:nvPr/>
          </p:nvSpPr>
          <p:spPr bwMode="auto">
            <a:xfrm>
              <a:off x="5650705" y="4630736"/>
              <a:ext cx="50800" cy="88900"/>
            </a:xfrm>
            <a:custGeom>
              <a:avLst/>
              <a:gdLst>
                <a:gd name="T0" fmla="*/ 32 w 32"/>
                <a:gd name="T1" fmla="*/ 24 h 56"/>
                <a:gd name="T2" fmla="*/ 0 w 32"/>
                <a:gd name="T3" fmla="*/ 56 h 56"/>
                <a:gd name="T4" fmla="*/ 0 w 32"/>
                <a:gd name="T5" fmla="*/ 32 h 56"/>
                <a:gd name="T6" fmla="*/ 32 w 32"/>
                <a:gd name="T7" fmla="*/ 0 h 56"/>
                <a:gd name="T8" fmla="*/ 32 w 32"/>
                <a:gd name="T9" fmla="*/ 24 h 56"/>
              </a:gdLst>
              <a:ahLst/>
              <a:cxnLst>
                <a:cxn ang="0">
                  <a:pos x="T0" y="T1"/>
                </a:cxn>
                <a:cxn ang="0">
                  <a:pos x="T2" y="T3"/>
                </a:cxn>
                <a:cxn ang="0">
                  <a:pos x="T4" y="T5"/>
                </a:cxn>
                <a:cxn ang="0">
                  <a:pos x="T6" y="T7"/>
                </a:cxn>
                <a:cxn ang="0">
                  <a:pos x="T8" y="T9"/>
                </a:cxn>
              </a:cxnLst>
              <a:rect l="0" t="0" r="r" b="b"/>
              <a:pathLst>
                <a:path w="32" h="56">
                  <a:moveTo>
                    <a:pt x="32" y="24"/>
                  </a:moveTo>
                  <a:lnTo>
                    <a:pt x="0" y="56"/>
                  </a:lnTo>
                  <a:lnTo>
                    <a:pt x="0" y="32"/>
                  </a:lnTo>
                  <a:lnTo>
                    <a:pt x="32" y="0"/>
                  </a:lnTo>
                  <a:lnTo>
                    <a:pt x="32" y="24"/>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9" name="Freeform 112"/>
            <p:cNvSpPr>
              <a:spLocks/>
            </p:cNvSpPr>
            <p:nvPr/>
          </p:nvSpPr>
          <p:spPr bwMode="auto">
            <a:xfrm>
              <a:off x="5650705" y="4471986"/>
              <a:ext cx="50800" cy="90488"/>
            </a:xfrm>
            <a:custGeom>
              <a:avLst/>
              <a:gdLst>
                <a:gd name="T0" fmla="*/ 32 w 32"/>
                <a:gd name="T1" fmla="*/ 25 h 57"/>
                <a:gd name="T2" fmla="*/ 0 w 32"/>
                <a:gd name="T3" fmla="*/ 57 h 57"/>
                <a:gd name="T4" fmla="*/ 0 w 32"/>
                <a:gd name="T5" fmla="*/ 31 h 57"/>
                <a:gd name="T6" fmla="*/ 32 w 32"/>
                <a:gd name="T7" fmla="*/ 0 h 57"/>
                <a:gd name="T8" fmla="*/ 32 w 32"/>
                <a:gd name="T9" fmla="*/ 25 h 57"/>
              </a:gdLst>
              <a:ahLst/>
              <a:cxnLst>
                <a:cxn ang="0">
                  <a:pos x="T0" y="T1"/>
                </a:cxn>
                <a:cxn ang="0">
                  <a:pos x="T2" y="T3"/>
                </a:cxn>
                <a:cxn ang="0">
                  <a:pos x="T4" y="T5"/>
                </a:cxn>
                <a:cxn ang="0">
                  <a:pos x="T6" y="T7"/>
                </a:cxn>
                <a:cxn ang="0">
                  <a:pos x="T8" y="T9"/>
                </a:cxn>
              </a:cxnLst>
              <a:rect l="0" t="0" r="r" b="b"/>
              <a:pathLst>
                <a:path w="32" h="57">
                  <a:moveTo>
                    <a:pt x="32" y="25"/>
                  </a:moveTo>
                  <a:lnTo>
                    <a:pt x="0" y="57"/>
                  </a:lnTo>
                  <a:lnTo>
                    <a:pt x="0" y="31"/>
                  </a:lnTo>
                  <a:lnTo>
                    <a:pt x="32" y="0"/>
                  </a:lnTo>
                  <a:lnTo>
                    <a:pt x="32" y="25"/>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0" name="Freeform 113"/>
            <p:cNvSpPr>
              <a:spLocks/>
            </p:cNvSpPr>
            <p:nvPr/>
          </p:nvSpPr>
          <p:spPr bwMode="auto">
            <a:xfrm>
              <a:off x="5650705" y="4314823"/>
              <a:ext cx="87313" cy="87313"/>
            </a:xfrm>
            <a:custGeom>
              <a:avLst/>
              <a:gdLst>
                <a:gd name="T0" fmla="*/ 55 w 55"/>
                <a:gd name="T1" fmla="*/ 0 h 55"/>
                <a:gd name="T2" fmla="*/ 32 w 55"/>
                <a:gd name="T3" fmla="*/ 0 h 55"/>
                <a:gd name="T4" fmla="*/ 32 w 55"/>
                <a:gd name="T5" fmla="*/ 0 h 55"/>
                <a:gd name="T6" fmla="*/ 0 w 55"/>
                <a:gd name="T7" fmla="*/ 30 h 55"/>
                <a:gd name="T8" fmla="*/ 0 w 55"/>
                <a:gd name="T9" fmla="*/ 32 h 55"/>
                <a:gd name="T10" fmla="*/ 0 w 55"/>
                <a:gd name="T11" fmla="*/ 32 h 55"/>
                <a:gd name="T12" fmla="*/ 0 w 55"/>
                <a:gd name="T13" fmla="*/ 32 h 55"/>
                <a:gd name="T14" fmla="*/ 0 w 55"/>
                <a:gd name="T15" fmla="*/ 55 h 55"/>
                <a:gd name="T16" fmla="*/ 24 w 55"/>
                <a:gd name="T17" fmla="*/ 32 h 55"/>
                <a:gd name="T18" fmla="*/ 24 w 55"/>
                <a:gd name="T19" fmla="*/ 32 h 55"/>
                <a:gd name="T20" fmla="*/ 55 w 55"/>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5">
                  <a:moveTo>
                    <a:pt x="55" y="0"/>
                  </a:moveTo>
                  <a:lnTo>
                    <a:pt x="32" y="0"/>
                  </a:lnTo>
                  <a:lnTo>
                    <a:pt x="32" y="0"/>
                  </a:lnTo>
                  <a:lnTo>
                    <a:pt x="0" y="30"/>
                  </a:lnTo>
                  <a:lnTo>
                    <a:pt x="0" y="32"/>
                  </a:lnTo>
                  <a:lnTo>
                    <a:pt x="0" y="32"/>
                  </a:lnTo>
                  <a:lnTo>
                    <a:pt x="0" y="32"/>
                  </a:lnTo>
                  <a:lnTo>
                    <a:pt x="0" y="55"/>
                  </a:lnTo>
                  <a:lnTo>
                    <a:pt x="24" y="32"/>
                  </a:lnTo>
                  <a:lnTo>
                    <a:pt x="24" y="32"/>
                  </a:lnTo>
                  <a:lnTo>
                    <a:pt x="55"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1" name="Freeform 114"/>
            <p:cNvSpPr>
              <a:spLocks/>
            </p:cNvSpPr>
            <p:nvPr/>
          </p:nvSpPr>
          <p:spPr bwMode="auto">
            <a:xfrm>
              <a:off x="5650705" y="5419723"/>
              <a:ext cx="50800" cy="92075"/>
            </a:xfrm>
            <a:custGeom>
              <a:avLst/>
              <a:gdLst>
                <a:gd name="T0" fmla="*/ 32 w 32"/>
                <a:gd name="T1" fmla="*/ 26 h 58"/>
                <a:gd name="T2" fmla="*/ 0 w 32"/>
                <a:gd name="T3" fmla="*/ 58 h 58"/>
                <a:gd name="T4" fmla="*/ 0 w 32"/>
                <a:gd name="T5" fmla="*/ 32 h 58"/>
                <a:gd name="T6" fmla="*/ 32 w 32"/>
                <a:gd name="T7" fmla="*/ 0 h 58"/>
                <a:gd name="T8" fmla="*/ 32 w 32"/>
                <a:gd name="T9" fmla="*/ 26 h 58"/>
              </a:gdLst>
              <a:ahLst/>
              <a:cxnLst>
                <a:cxn ang="0">
                  <a:pos x="T0" y="T1"/>
                </a:cxn>
                <a:cxn ang="0">
                  <a:pos x="T2" y="T3"/>
                </a:cxn>
                <a:cxn ang="0">
                  <a:pos x="T4" y="T5"/>
                </a:cxn>
                <a:cxn ang="0">
                  <a:pos x="T6" y="T7"/>
                </a:cxn>
                <a:cxn ang="0">
                  <a:pos x="T8" y="T9"/>
                </a:cxn>
              </a:cxnLst>
              <a:rect l="0" t="0" r="r" b="b"/>
              <a:pathLst>
                <a:path w="32" h="58">
                  <a:moveTo>
                    <a:pt x="32" y="26"/>
                  </a:moveTo>
                  <a:lnTo>
                    <a:pt x="0" y="58"/>
                  </a:lnTo>
                  <a:lnTo>
                    <a:pt x="0" y="32"/>
                  </a:lnTo>
                  <a:lnTo>
                    <a:pt x="32" y="0"/>
                  </a:lnTo>
                  <a:lnTo>
                    <a:pt x="32" y="26"/>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2" name="Freeform 115"/>
            <p:cNvSpPr>
              <a:spLocks/>
            </p:cNvSpPr>
            <p:nvPr/>
          </p:nvSpPr>
          <p:spPr bwMode="auto">
            <a:xfrm>
              <a:off x="5650705" y="5264148"/>
              <a:ext cx="50800" cy="87313"/>
            </a:xfrm>
            <a:custGeom>
              <a:avLst/>
              <a:gdLst>
                <a:gd name="T0" fmla="*/ 32 w 32"/>
                <a:gd name="T1" fmla="*/ 23 h 55"/>
                <a:gd name="T2" fmla="*/ 0 w 32"/>
                <a:gd name="T3" fmla="*/ 55 h 55"/>
                <a:gd name="T4" fmla="*/ 0 w 32"/>
                <a:gd name="T5" fmla="*/ 31 h 55"/>
                <a:gd name="T6" fmla="*/ 32 w 32"/>
                <a:gd name="T7" fmla="*/ 0 h 55"/>
                <a:gd name="T8" fmla="*/ 32 w 32"/>
                <a:gd name="T9" fmla="*/ 23 h 55"/>
              </a:gdLst>
              <a:ahLst/>
              <a:cxnLst>
                <a:cxn ang="0">
                  <a:pos x="T0" y="T1"/>
                </a:cxn>
                <a:cxn ang="0">
                  <a:pos x="T2" y="T3"/>
                </a:cxn>
                <a:cxn ang="0">
                  <a:pos x="T4" y="T5"/>
                </a:cxn>
                <a:cxn ang="0">
                  <a:pos x="T6" y="T7"/>
                </a:cxn>
                <a:cxn ang="0">
                  <a:pos x="T8" y="T9"/>
                </a:cxn>
              </a:cxnLst>
              <a:rect l="0" t="0" r="r" b="b"/>
              <a:pathLst>
                <a:path w="32" h="55">
                  <a:moveTo>
                    <a:pt x="32" y="23"/>
                  </a:moveTo>
                  <a:lnTo>
                    <a:pt x="0" y="55"/>
                  </a:lnTo>
                  <a:lnTo>
                    <a:pt x="0" y="31"/>
                  </a:lnTo>
                  <a:lnTo>
                    <a:pt x="32" y="0"/>
                  </a:lnTo>
                  <a:lnTo>
                    <a:pt x="32" y="23"/>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3" name="Freeform 116"/>
            <p:cNvSpPr>
              <a:spLocks/>
            </p:cNvSpPr>
            <p:nvPr/>
          </p:nvSpPr>
          <p:spPr bwMode="auto">
            <a:xfrm>
              <a:off x="5650705" y="5103811"/>
              <a:ext cx="50800" cy="90488"/>
            </a:xfrm>
            <a:custGeom>
              <a:avLst/>
              <a:gdLst>
                <a:gd name="T0" fmla="*/ 32 w 32"/>
                <a:gd name="T1" fmla="*/ 26 h 57"/>
                <a:gd name="T2" fmla="*/ 0 w 32"/>
                <a:gd name="T3" fmla="*/ 57 h 57"/>
                <a:gd name="T4" fmla="*/ 0 w 32"/>
                <a:gd name="T5" fmla="*/ 32 h 57"/>
                <a:gd name="T6" fmla="*/ 32 w 32"/>
                <a:gd name="T7" fmla="*/ 0 h 57"/>
                <a:gd name="T8" fmla="*/ 32 w 32"/>
                <a:gd name="T9" fmla="*/ 26 h 57"/>
              </a:gdLst>
              <a:ahLst/>
              <a:cxnLst>
                <a:cxn ang="0">
                  <a:pos x="T0" y="T1"/>
                </a:cxn>
                <a:cxn ang="0">
                  <a:pos x="T2" y="T3"/>
                </a:cxn>
                <a:cxn ang="0">
                  <a:pos x="T4" y="T5"/>
                </a:cxn>
                <a:cxn ang="0">
                  <a:pos x="T6" y="T7"/>
                </a:cxn>
                <a:cxn ang="0">
                  <a:pos x="T8" y="T9"/>
                </a:cxn>
              </a:cxnLst>
              <a:rect l="0" t="0" r="r" b="b"/>
              <a:pathLst>
                <a:path w="32" h="57">
                  <a:moveTo>
                    <a:pt x="32" y="26"/>
                  </a:moveTo>
                  <a:lnTo>
                    <a:pt x="0" y="57"/>
                  </a:lnTo>
                  <a:lnTo>
                    <a:pt x="0" y="32"/>
                  </a:lnTo>
                  <a:lnTo>
                    <a:pt x="32" y="0"/>
                  </a:lnTo>
                  <a:lnTo>
                    <a:pt x="32" y="26"/>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4" name="Freeform 117"/>
            <p:cNvSpPr>
              <a:spLocks/>
            </p:cNvSpPr>
            <p:nvPr/>
          </p:nvSpPr>
          <p:spPr bwMode="auto">
            <a:xfrm>
              <a:off x="5650705" y="4948236"/>
              <a:ext cx="50800" cy="87313"/>
            </a:xfrm>
            <a:custGeom>
              <a:avLst/>
              <a:gdLst>
                <a:gd name="T0" fmla="*/ 32 w 32"/>
                <a:gd name="T1" fmla="*/ 23 h 55"/>
                <a:gd name="T2" fmla="*/ 0 w 32"/>
                <a:gd name="T3" fmla="*/ 55 h 55"/>
                <a:gd name="T4" fmla="*/ 0 w 32"/>
                <a:gd name="T5" fmla="*/ 31 h 55"/>
                <a:gd name="T6" fmla="*/ 32 w 32"/>
                <a:gd name="T7" fmla="*/ 0 h 55"/>
                <a:gd name="T8" fmla="*/ 32 w 32"/>
                <a:gd name="T9" fmla="*/ 23 h 55"/>
              </a:gdLst>
              <a:ahLst/>
              <a:cxnLst>
                <a:cxn ang="0">
                  <a:pos x="T0" y="T1"/>
                </a:cxn>
                <a:cxn ang="0">
                  <a:pos x="T2" y="T3"/>
                </a:cxn>
                <a:cxn ang="0">
                  <a:pos x="T4" y="T5"/>
                </a:cxn>
                <a:cxn ang="0">
                  <a:pos x="T6" y="T7"/>
                </a:cxn>
                <a:cxn ang="0">
                  <a:pos x="T8" y="T9"/>
                </a:cxn>
              </a:cxnLst>
              <a:rect l="0" t="0" r="r" b="b"/>
              <a:pathLst>
                <a:path w="32" h="55">
                  <a:moveTo>
                    <a:pt x="32" y="23"/>
                  </a:moveTo>
                  <a:lnTo>
                    <a:pt x="0" y="55"/>
                  </a:lnTo>
                  <a:lnTo>
                    <a:pt x="0" y="31"/>
                  </a:lnTo>
                  <a:lnTo>
                    <a:pt x="32" y="0"/>
                  </a:lnTo>
                  <a:lnTo>
                    <a:pt x="32" y="23"/>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5" name="Freeform 118"/>
            <p:cNvSpPr>
              <a:spLocks/>
            </p:cNvSpPr>
            <p:nvPr/>
          </p:nvSpPr>
          <p:spPr bwMode="auto">
            <a:xfrm>
              <a:off x="5650705" y="5580061"/>
              <a:ext cx="50800" cy="87313"/>
            </a:xfrm>
            <a:custGeom>
              <a:avLst/>
              <a:gdLst>
                <a:gd name="T0" fmla="*/ 32 w 32"/>
                <a:gd name="T1" fmla="*/ 24 h 55"/>
                <a:gd name="T2" fmla="*/ 0 w 32"/>
                <a:gd name="T3" fmla="*/ 55 h 55"/>
                <a:gd name="T4" fmla="*/ 0 w 32"/>
                <a:gd name="T5" fmla="*/ 32 h 55"/>
                <a:gd name="T6" fmla="*/ 32 w 32"/>
                <a:gd name="T7" fmla="*/ 0 h 55"/>
                <a:gd name="T8" fmla="*/ 32 w 32"/>
                <a:gd name="T9" fmla="*/ 24 h 55"/>
              </a:gdLst>
              <a:ahLst/>
              <a:cxnLst>
                <a:cxn ang="0">
                  <a:pos x="T0" y="T1"/>
                </a:cxn>
                <a:cxn ang="0">
                  <a:pos x="T2" y="T3"/>
                </a:cxn>
                <a:cxn ang="0">
                  <a:pos x="T4" y="T5"/>
                </a:cxn>
                <a:cxn ang="0">
                  <a:pos x="T6" y="T7"/>
                </a:cxn>
                <a:cxn ang="0">
                  <a:pos x="T8" y="T9"/>
                </a:cxn>
              </a:cxnLst>
              <a:rect l="0" t="0" r="r" b="b"/>
              <a:pathLst>
                <a:path w="32" h="55">
                  <a:moveTo>
                    <a:pt x="32" y="24"/>
                  </a:moveTo>
                  <a:lnTo>
                    <a:pt x="0" y="55"/>
                  </a:lnTo>
                  <a:lnTo>
                    <a:pt x="0" y="32"/>
                  </a:lnTo>
                  <a:lnTo>
                    <a:pt x="32" y="0"/>
                  </a:lnTo>
                  <a:lnTo>
                    <a:pt x="32" y="24"/>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6" name="Freeform 119"/>
            <p:cNvSpPr>
              <a:spLocks/>
            </p:cNvSpPr>
            <p:nvPr/>
          </p:nvSpPr>
          <p:spPr bwMode="auto">
            <a:xfrm>
              <a:off x="5650705" y="4710111"/>
              <a:ext cx="50800" cy="87313"/>
            </a:xfrm>
            <a:custGeom>
              <a:avLst/>
              <a:gdLst>
                <a:gd name="T0" fmla="*/ 32 w 32"/>
                <a:gd name="T1" fmla="*/ 25 h 55"/>
                <a:gd name="T2" fmla="*/ 0 w 32"/>
                <a:gd name="T3" fmla="*/ 55 h 55"/>
                <a:gd name="T4" fmla="*/ 0 w 32"/>
                <a:gd name="T5" fmla="*/ 31 h 55"/>
                <a:gd name="T6" fmla="*/ 32 w 32"/>
                <a:gd name="T7" fmla="*/ 0 h 55"/>
                <a:gd name="T8" fmla="*/ 32 w 32"/>
                <a:gd name="T9" fmla="*/ 25 h 55"/>
              </a:gdLst>
              <a:ahLst/>
              <a:cxnLst>
                <a:cxn ang="0">
                  <a:pos x="T0" y="T1"/>
                </a:cxn>
                <a:cxn ang="0">
                  <a:pos x="T2" y="T3"/>
                </a:cxn>
                <a:cxn ang="0">
                  <a:pos x="T4" y="T5"/>
                </a:cxn>
                <a:cxn ang="0">
                  <a:pos x="T6" y="T7"/>
                </a:cxn>
                <a:cxn ang="0">
                  <a:pos x="T8" y="T9"/>
                </a:cxn>
              </a:cxnLst>
              <a:rect l="0" t="0" r="r" b="b"/>
              <a:pathLst>
                <a:path w="32" h="55">
                  <a:moveTo>
                    <a:pt x="32" y="25"/>
                  </a:moveTo>
                  <a:lnTo>
                    <a:pt x="0" y="55"/>
                  </a:lnTo>
                  <a:lnTo>
                    <a:pt x="0" y="31"/>
                  </a:lnTo>
                  <a:lnTo>
                    <a:pt x="32" y="0"/>
                  </a:lnTo>
                  <a:lnTo>
                    <a:pt x="32" y="25"/>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7" name="Freeform 120"/>
            <p:cNvSpPr>
              <a:spLocks/>
            </p:cNvSpPr>
            <p:nvPr/>
          </p:nvSpPr>
          <p:spPr bwMode="auto">
            <a:xfrm>
              <a:off x="5650705" y="4549773"/>
              <a:ext cx="50800" cy="90488"/>
            </a:xfrm>
            <a:custGeom>
              <a:avLst/>
              <a:gdLst>
                <a:gd name="T0" fmla="*/ 32 w 32"/>
                <a:gd name="T1" fmla="*/ 26 h 57"/>
                <a:gd name="T2" fmla="*/ 0 w 32"/>
                <a:gd name="T3" fmla="*/ 57 h 57"/>
                <a:gd name="T4" fmla="*/ 0 w 32"/>
                <a:gd name="T5" fmla="*/ 32 h 57"/>
                <a:gd name="T6" fmla="*/ 32 w 32"/>
                <a:gd name="T7" fmla="*/ 0 h 57"/>
                <a:gd name="T8" fmla="*/ 32 w 32"/>
                <a:gd name="T9" fmla="*/ 26 h 57"/>
              </a:gdLst>
              <a:ahLst/>
              <a:cxnLst>
                <a:cxn ang="0">
                  <a:pos x="T0" y="T1"/>
                </a:cxn>
                <a:cxn ang="0">
                  <a:pos x="T2" y="T3"/>
                </a:cxn>
                <a:cxn ang="0">
                  <a:pos x="T4" y="T5"/>
                </a:cxn>
                <a:cxn ang="0">
                  <a:pos x="T6" y="T7"/>
                </a:cxn>
                <a:cxn ang="0">
                  <a:pos x="T8" y="T9"/>
                </a:cxn>
              </a:cxnLst>
              <a:rect l="0" t="0" r="r" b="b"/>
              <a:pathLst>
                <a:path w="32" h="57">
                  <a:moveTo>
                    <a:pt x="32" y="26"/>
                  </a:moveTo>
                  <a:lnTo>
                    <a:pt x="0" y="57"/>
                  </a:lnTo>
                  <a:lnTo>
                    <a:pt x="0" y="32"/>
                  </a:lnTo>
                  <a:lnTo>
                    <a:pt x="32" y="0"/>
                  </a:lnTo>
                  <a:lnTo>
                    <a:pt x="32" y="26"/>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8" name="Freeform 121"/>
            <p:cNvSpPr>
              <a:spLocks/>
            </p:cNvSpPr>
            <p:nvPr/>
          </p:nvSpPr>
          <p:spPr bwMode="auto">
            <a:xfrm>
              <a:off x="5650705" y="4394198"/>
              <a:ext cx="50800" cy="87313"/>
            </a:xfrm>
            <a:custGeom>
              <a:avLst/>
              <a:gdLst>
                <a:gd name="T0" fmla="*/ 32 w 32"/>
                <a:gd name="T1" fmla="*/ 23 h 55"/>
                <a:gd name="T2" fmla="*/ 0 w 32"/>
                <a:gd name="T3" fmla="*/ 55 h 55"/>
                <a:gd name="T4" fmla="*/ 0 w 32"/>
                <a:gd name="T5" fmla="*/ 31 h 55"/>
                <a:gd name="T6" fmla="*/ 32 w 32"/>
                <a:gd name="T7" fmla="*/ 0 h 55"/>
                <a:gd name="T8" fmla="*/ 32 w 32"/>
                <a:gd name="T9" fmla="*/ 23 h 55"/>
              </a:gdLst>
              <a:ahLst/>
              <a:cxnLst>
                <a:cxn ang="0">
                  <a:pos x="T0" y="T1"/>
                </a:cxn>
                <a:cxn ang="0">
                  <a:pos x="T2" y="T3"/>
                </a:cxn>
                <a:cxn ang="0">
                  <a:pos x="T4" y="T5"/>
                </a:cxn>
                <a:cxn ang="0">
                  <a:pos x="T6" y="T7"/>
                </a:cxn>
                <a:cxn ang="0">
                  <a:pos x="T8" y="T9"/>
                </a:cxn>
              </a:cxnLst>
              <a:rect l="0" t="0" r="r" b="b"/>
              <a:pathLst>
                <a:path w="32" h="55">
                  <a:moveTo>
                    <a:pt x="32" y="23"/>
                  </a:moveTo>
                  <a:lnTo>
                    <a:pt x="0" y="55"/>
                  </a:lnTo>
                  <a:lnTo>
                    <a:pt x="0" y="31"/>
                  </a:lnTo>
                  <a:lnTo>
                    <a:pt x="32" y="0"/>
                  </a:lnTo>
                  <a:lnTo>
                    <a:pt x="32" y="23"/>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9" name="Freeform 122"/>
            <p:cNvSpPr>
              <a:spLocks/>
            </p:cNvSpPr>
            <p:nvPr/>
          </p:nvSpPr>
          <p:spPr bwMode="auto">
            <a:xfrm>
              <a:off x="5650705" y="5341936"/>
              <a:ext cx="50800" cy="90488"/>
            </a:xfrm>
            <a:custGeom>
              <a:avLst/>
              <a:gdLst>
                <a:gd name="T0" fmla="*/ 32 w 32"/>
                <a:gd name="T1" fmla="*/ 26 h 57"/>
                <a:gd name="T2" fmla="*/ 0 w 32"/>
                <a:gd name="T3" fmla="*/ 57 h 57"/>
                <a:gd name="T4" fmla="*/ 0 w 32"/>
                <a:gd name="T5" fmla="*/ 32 h 57"/>
                <a:gd name="T6" fmla="*/ 32 w 32"/>
                <a:gd name="T7" fmla="*/ 0 h 57"/>
                <a:gd name="T8" fmla="*/ 32 w 32"/>
                <a:gd name="T9" fmla="*/ 26 h 57"/>
              </a:gdLst>
              <a:ahLst/>
              <a:cxnLst>
                <a:cxn ang="0">
                  <a:pos x="T0" y="T1"/>
                </a:cxn>
                <a:cxn ang="0">
                  <a:pos x="T2" y="T3"/>
                </a:cxn>
                <a:cxn ang="0">
                  <a:pos x="T4" y="T5"/>
                </a:cxn>
                <a:cxn ang="0">
                  <a:pos x="T6" y="T7"/>
                </a:cxn>
                <a:cxn ang="0">
                  <a:pos x="T8" y="T9"/>
                </a:cxn>
              </a:cxnLst>
              <a:rect l="0" t="0" r="r" b="b"/>
              <a:pathLst>
                <a:path w="32" h="57">
                  <a:moveTo>
                    <a:pt x="32" y="26"/>
                  </a:moveTo>
                  <a:lnTo>
                    <a:pt x="0" y="57"/>
                  </a:lnTo>
                  <a:lnTo>
                    <a:pt x="0" y="32"/>
                  </a:lnTo>
                  <a:lnTo>
                    <a:pt x="32" y="0"/>
                  </a:lnTo>
                  <a:lnTo>
                    <a:pt x="32" y="26"/>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0" name="Freeform 123"/>
            <p:cNvSpPr>
              <a:spLocks/>
            </p:cNvSpPr>
            <p:nvPr/>
          </p:nvSpPr>
          <p:spPr bwMode="auto">
            <a:xfrm>
              <a:off x="5650705" y="5183186"/>
              <a:ext cx="50800" cy="90488"/>
            </a:xfrm>
            <a:custGeom>
              <a:avLst/>
              <a:gdLst>
                <a:gd name="T0" fmla="*/ 32 w 32"/>
                <a:gd name="T1" fmla="*/ 25 h 57"/>
                <a:gd name="T2" fmla="*/ 0 w 32"/>
                <a:gd name="T3" fmla="*/ 57 h 57"/>
                <a:gd name="T4" fmla="*/ 0 w 32"/>
                <a:gd name="T5" fmla="*/ 31 h 57"/>
                <a:gd name="T6" fmla="*/ 32 w 32"/>
                <a:gd name="T7" fmla="*/ 0 h 57"/>
                <a:gd name="T8" fmla="*/ 32 w 32"/>
                <a:gd name="T9" fmla="*/ 25 h 57"/>
              </a:gdLst>
              <a:ahLst/>
              <a:cxnLst>
                <a:cxn ang="0">
                  <a:pos x="T0" y="T1"/>
                </a:cxn>
                <a:cxn ang="0">
                  <a:pos x="T2" y="T3"/>
                </a:cxn>
                <a:cxn ang="0">
                  <a:pos x="T4" y="T5"/>
                </a:cxn>
                <a:cxn ang="0">
                  <a:pos x="T6" y="T7"/>
                </a:cxn>
                <a:cxn ang="0">
                  <a:pos x="T8" y="T9"/>
                </a:cxn>
              </a:cxnLst>
              <a:rect l="0" t="0" r="r" b="b"/>
              <a:pathLst>
                <a:path w="32" h="57">
                  <a:moveTo>
                    <a:pt x="32" y="25"/>
                  </a:moveTo>
                  <a:lnTo>
                    <a:pt x="0" y="57"/>
                  </a:lnTo>
                  <a:lnTo>
                    <a:pt x="0" y="31"/>
                  </a:lnTo>
                  <a:lnTo>
                    <a:pt x="32" y="0"/>
                  </a:lnTo>
                  <a:lnTo>
                    <a:pt x="32" y="25"/>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1" name="Freeform 124"/>
            <p:cNvSpPr>
              <a:spLocks/>
            </p:cNvSpPr>
            <p:nvPr/>
          </p:nvSpPr>
          <p:spPr bwMode="auto">
            <a:xfrm>
              <a:off x="5650705" y="5026023"/>
              <a:ext cx="50800" cy="87313"/>
            </a:xfrm>
            <a:custGeom>
              <a:avLst/>
              <a:gdLst>
                <a:gd name="T0" fmla="*/ 32 w 32"/>
                <a:gd name="T1" fmla="*/ 26 h 55"/>
                <a:gd name="T2" fmla="*/ 0 w 32"/>
                <a:gd name="T3" fmla="*/ 55 h 55"/>
                <a:gd name="T4" fmla="*/ 0 w 32"/>
                <a:gd name="T5" fmla="*/ 31 h 55"/>
                <a:gd name="T6" fmla="*/ 32 w 32"/>
                <a:gd name="T7" fmla="*/ 0 h 55"/>
                <a:gd name="T8" fmla="*/ 32 w 32"/>
                <a:gd name="T9" fmla="*/ 26 h 55"/>
              </a:gdLst>
              <a:ahLst/>
              <a:cxnLst>
                <a:cxn ang="0">
                  <a:pos x="T0" y="T1"/>
                </a:cxn>
                <a:cxn ang="0">
                  <a:pos x="T2" y="T3"/>
                </a:cxn>
                <a:cxn ang="0">
                  <a:pos x="T4" y="T5"/>
                </a:cxn>
                <a:cxn ang="0">
                  <a:pos x="T6" y="T7"/>
                </a:cxn>
                <a:cxn ang="0">
                  <a:pos x="T8" y="T9"/>
                </a:cxn>
              </a:cxnLst>
              <a:rect l="0" t="0" r="r" b="b"/>
              <a:pathLst>
                <a:path w="32" h="55">
                  <a:moveTo>
                    <a:pt x="32" y="26"/>
                  </a:moveTo>
                  <a:lnTo>
                    <a:pt x="0" y="55"/>
                  </a:lnTo>
                  <a:lnTo>
                    <a:pt x="0" y="31"/>
                  </a:lnTo>
                  <a:lnTo>
                    <a:pt x="32" y="0"/>
                  </a:lnTo>
                  <a:lnTo>
                    <a:pt x="32" y="26"/>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2" name="Freeform 125"/>
            <p:cNvSpPr>
              <a:spLocks/>
            </p:cNvSpPr>
            <p:nvPr/>
          </p:nvSpPr>
          <p:spPr bwMode="auto">
            <a:xfrm>
              <a:off x="5650705" y="4865686"/>
              <a:ext cx="50800" cy="92075"/>
            </a:xfrm>
            <a:custGeom>
              <a:avLst/>
              <a:gdLst>
                <a:gd name="T0" fmla="*/ 32 w 32"/>
                <a:gd name="T1" fmla="*/ 26 h 58"/>
                <a:gd name="T2" fmla="*/ 0 w 32"/>
                <a:gd name="T3" fmla="*/ 58 h 58"/>
                <a:gd name="T4" fmla="*/ 0 w 32"/>
                <a:gd name="T5" fmla="*/ 32 h 58"/>
                <a:gd name="T6" fmla="*/ 32 w 32"/>
                <a:gd name="T7" fmla="*/ 0 h 58"/>
                <a:gd name="T8" fmla="*/ 32 w 32"/>
                <a:gd name="T9" fmla="*/ 26 h 58"/>
              </a:gdLst>
              <a:ahLst/>
              <a:cxnLst>
                <a:cxn ang="0">
                  <a:pos x="T0" y="T1"/>
                </a:cxn>
                <a:cxn ang="0">
                  <a:pos x="T2" y="T3"/>
                </a:cxn>
                <a:cxn ang="0">
                  <a:pos x="T4" y="T5"/>
                </a:cxn>
                <a:cxn ang="0">
                  <a:pos x="T6" y="T7"/>
                </a:cxn>
                <a:cxn ang="0">
                  <a:pos x="T8" y="T9"/>
                </a:cxn>
              </a:cxnLst>
              <a:rect l="0" t="0" r="r" b="b"/>
              <a:pathLst>
                <a:path w="32" h="58">
                  <a:moveTo>
                    <a:pt x="32" y="26"/>
                  </a:moveTo>
                  <a:lnTo>
                    <a:pt x="0" y="58"/>
                  </a:lnTo>
                  <a:lnTo>
                    <a:pt x="0" y="32"/>
                  </a:lnTo>
                  <a:lnTo>
                    <a:pt x="32" y="0"/>
                  </a:lnTo>
                  <a:lnTo>
                    <a:pt x="32" y="26"/>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3" name="Freeform 126"/>
            <p:cNvSpPr>
              <a:spLocks/>
            </p:cNvSpPr>
            <p:nvPr/>
          </p:nvSpPr>
          <p:spPr bwMode="auto">
            <a:xfrm>
              <a:off x="5650705" y="5657848"/>
              <a:ext cx="50800" cy="90488"/>
            </a:xfrm>
            <a:custGeom>
              <a:avLst/>
              <a:gdLst>
                <a:gd name="T0" fmla="*/ 32 w 32"/>
                <a:gd name="T1" fmla="*/ 26 h 57"/>
                <a:gd name="T2" fmla="*/ 0 w 32"/>
                <a:gd name="T3" fmla="*/ 57 h 57"/>
                <a:gd name="T4" fmla="*/ 0 w 32"/>
                <a:gd name="T5" fmla="*/ 32 h 57"/>
                <a:gd name="T6" fmla="*/ 32 w 32"/>
                <a:gd name="T7" fmla="*/ 0 h 57"/>
                <a:gd name="T8" fmla="*/ 32 w 32"/>
                <a:gd name="T9" fmla="*/ 26 h 57"/>
              </a:gdLst>
              <a:ahLst/>
              <a:cxnLst>
                <a:cxn ang="0">
                  <a:pos x="T0" y="T1"/>
                </a:cxn>
                <a:cxn ang="0">
                  <a:pos x="T2" y="T3"/>
                </a:cxn>
                <a:cxn ang="0">
                  <a:pos x="T4" y="T5"/>
                </a:cxn>
                <a:cxn ang="0">
                  <a:pos x="T6" y="T7"/>
                </a:cxn>
                <a:cxn ang="0">
                  <a:pos x="T8" y="T9"/>
                </a:cxn>
              </a:cxnLst>
              <a:rect l="0" t="0" r="r" b="b"/>
              <a:pathLst>
                <a:path w="32" h="57">
                  <a:moveTo>
                    <a:pt x="32" y="26"/>
                  </a:moveTo>
                  <a:lnTo>
                    <a:pt x="0" y="57"/>
                  </a:lnTo>
                  <a:lnTo>
                    <a:pt x="0" y="32"/>
                  </a:lnTo>
                  <a:lnTo>
                    <a:pt x="32" y="0"/>
                  </a:lnTo>
                  <a:lnTo>
                    <a:pt x="32" y="26"/>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4" name="Freeform 127"/>
            <p:cNvSpPr>
              <a:spLocks/>
            </p:cNvSpPr>
            <p:nvPr/>
          </p:nvSpPr>
          <p:spPr bwMode="auto">
            <a:xfrm>
              <a:off x="5650705" y="5502273"/>
              <a:ext cx="50800" cy="87313"/>
            </a:xfrm>
            <a:custGeom>
              <a:avLst/>
              <a:gdLst>
                <a:gd name="T0" fmla="*/ 32 w 32"/>
                <a:gd name="T1" fmla="*/ 23 h 55"/>
                <a:gd name="T2" fmla="*/ 0 w 32"/>
                <a:gd name="T3" fmla="*/ 55 h 55"/>
                <a:gd name="T4" fmla="*/ 0 w 32"/>
                <a:gd name="T5" fmla="*/ 29 h 55"/>
                <a:gd name="T6" fmla="*/ 32 w 32"/>
                <a:gd name="T7" fmla="*/ 0 h 55"/>
                <a:gd name="T8" fmla="*/ 32 w 32"/>
                <a:gd name="T9" fmla="*/ 23 h 55"/>
              </a:gdLst>
              <a:ahLst/>
              <a:cxnLst>
                <a:cxn ang="0">
                  <a:pos x="T0" y="T1"/>
                </a:cxn>
                <a:cxn ang="0">
                  <a:pos x="T2" y="T3"/>
                </a:cxn>
                <a:cxn ang="0">
                  <a:pos x="T4" y="T5"/>
                </a:cxn>
                <a:cxn ang="0">
                  <a:pos x="T6" y="T7"/>
                </a:cxn>
                <a:cxn ang="0">
                  <a:pos x="T8" y="T9"/>
                </a:cxn>
              </a:cxnLst>
              <a:rect l="0" t="0" r="r" b="b"/>
              <a:pathLst>
                <a:path w="32" h="55">
                  <a:moveTo>
                    <a:pt x="32" y="23"/>
                  </a:moveTo>
                  <a:lnTo>
                    <a:pt x="0" y="55"/>
                  </a:lnTo>
                  <a:lnTo>
                    <a:pt x="0" y="29"/>
                  </a:lnTo>
                  <a:lnTo>
                    <a:pt x="32" y="0"/>
                  </a:lnTo>
                  <a:lnTo>
                    <a:pt x="32" y="23"/>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5" name="Freeform 128"/>
            <p:cNvSpPr>
              <a:spLocks/>
            </p:cNvSpPr>
            <p:nvPr/>
          </p:nvSpPr>
          <p:spPr bwMode="auto">
            <a:xfrm>
              <a:off x="10321130" y="4868861"/>
              <a:ext cx="50800" cy="88900"/>
            </a:xfrm>
            <a:custGeom>
              <a:avLst/>
              <a:gdLst>
                <a:gd name="T0" fmla="*/ 32 w 32"/>
                <a:gd name="T1" fmla="*/ 24 h 56"/>
                <a:gd name="T2" fmla="*/ 0 w 32"/>
                <a:gd name="T3" fmla="*/ 56 h 56"/>
                <a:gd name="T4" fmla="*/ 0 w 32"/>
                <a:gd name="T5" fmla="*/ 32 h 56"/>
                <a:gd name="T6" fmla="*/ 32 w 32"/>
                <a:gd name="T7" fmla="*/ 0 h 56"/>
                <a:gd name="T8" fmla="*/ 32 w 32"/>
                <a:gd name="T9" fmla="*/ 24 h 56"/>
              </a:gdLst>
              <a:ahLst/>
              <a:cxnLst>
                <a:cxn ang="0">
                  <a:pos x="T0" y="T1"/>
                </a:cxn>
                <a:cxn ang="0">
                  <a:pos x="T2" y="T3"/>
                </a:cxn>
                <a:cxn ang="0">
                  <a:pos x="T4" y="T5"/>
                </a:cxn>
                <a:cxn ang="0">
                  <a:pos x="T6" y="T7"/>
                </a:cxn>
                <a:cxn ang="0">
                  <a:pos x="T8" y="T9"/>
                </a:cxn>
              </a:cxnLst>
              <a:rect l="0" t="0" r="r" b="b"/>
              <a:pathLst>
                <a:path w="32" h="56">
                  <a:moveTo>
                    <a:pt x="32" y="24"/>
                  </a:moveTo>
                  <a:lnTo>
                    <a:pt x="0" y="56"/>
                  </a:lnTo>
                  <a:lnTo>
                    <a:pt x="0" y="32"/>
                  </a:lnTo>
                  <a:lnTo>
                    <a:pt x="32" y="0"/>
                  </a:lnTo>
                  <a:lnTo>
                    <a:pt x="32" y="24"/>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6" name="Freeform 129"/>
            <p:cNvSpPr>
              <a:spLocks/>
            </p:cNvSpPr>
            <p:nvPr/>
          </p:nvSpPr>
          <p:spPr bwMode="auto">
            <a:xfrm>
              <a:off x="10321130" y="4710111"/>
              <a:ext cx="50800" cy="90488"/>
            </a:xfrm>
            <a:custGeom>
              <a:avLst/>
              <a:gdLst>
                <a:gd name="T0" fmla="*/ 32 w 32"/>
                <a:gd name="T1" fmla="*/ 25 h 57"/>
                <a:gd name="T2" fmla="*/ 0 w 32"/>
                <a:gd name="T3" fmla="*/ 57 h 57"/>
                <a:gd name="T4" fmla="*/ 0 w 32"/>
                <a:gd name="T5" fmla="*/ 31 h 57"/>
                <a:gd name="T6" fmla="*/ 32 w 32"/>
                <a:gd name="T7" fmla="*/ 0 h 57"/>
                <a:gd name="T8" fmla="*/ 32 w 32"/>
                <a:gd name="T9" fmla="*/ 25 h 57"/>
              </a:gdLst>
              <a:ahLst/>
              <a:cxnLst>
                <a:cxn ang="0">
                  <a:pos x="T0" y="T1"/>
                </a:cxn>
                <a:cxn ang="0">
                  <a:pos x="T2" y="T3"/>
                </a:cxn>
                <a:cxn ang="0">
                  <a:pos x="T4" y="T5"/>
                </a:cxn>
                <a:cxn ang="0">
                  <a:pos x="T6" y="T7"/>
                </a:cxn>
                <a:cxn ang="0">
                  <a:pos x="T8" y="T9"/>
                </a:cxn>
              </a:cxnLst>
              <a:rect l="0" t="0" r="r" b="b"/>
              <a:pathLst>
                <a:path w="32" h="57">
                  <a:moveTo>
                    <a:pt x="32" y="25"/>
                  </a:moveTo>
                  <a:lnTo>
                    <a:pt x="0" y="57"/>
                  </a:lnTo>
                  <a:lnTo>
                    <a:pt x="0" y="31"/>
                  </a:lnTo>
                  <a:lnTo>
                    <a:pt x="32" y="0"/>
                  </a:lnTo>
                  <a:lnTo>
                    <a:pt x="32" y="25"/>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7" name="Freeform 130"/>
            <p:cNvSpPr>
              <a:spLocks/>
            </p:cNvSpPr>
            <p:nvPr/>
          </p:nvSpPr>
          <p:spPr bwMode="auto">
            <a:xfrm>
              <a:off x="10321130" y="4552948"/>
              <a:ext cx="50800" cy="87313"/>
            </a:xfrm>
            <a:custGeom>
              <a:avLst/>
              <a:gdLst>
                <a:gd name="T0" fmla="*/ 32 w 32"/>
                <a:gd name="T1" fmla="*/ 24 h 55"/>
                <a:gd name="T2" fmla="*/ 0 w 32"/>
                <a:gd name="T3" fmla="*/ 55 h 55"/>
                <a:gd name="T4" fmla="*/ 0 w 32"/>
                <a:gd name="T5" fmla="*/ 32 h 55"/>
                <a:gd name="T6" fmla="*/ 32 w 32"/>
                <a:gd name="T7" fmla="*/ 0 h 55"/>
                <a:gd name="T8" fmla="*/ 32 w 32"/>
                <a:gd name="T9" fmla="*/ 24 h 55"/>
              </a:gdLst>
              <a:ahLst/>
              <a:cxnLst>
                <a:cxn ang="0">
                  <a:pos x="T0" y="T1"/>
                </a:cxn>
                <a:cxn ang="0">
                  <a:pos x="T2" y="T3"/>
                </a:cxn>
                <a:cxn ang="0">
                  <a:pos x="T4" y="T5"/>
                </a:cxn>
                <a:cxn ang="0">
                  <a:pos x="T6" y="T7"/>
                </a:cxn>
                <a:cxn ang="0">
                  <a:pos x="T8" y="T9"/>
                </a:cxn>
              </a:cxnLst>
              <a:rect l="0" t="0" r="r" b="b"/>
              <a:pathLst>
                <a:path w="32" h="55">
                  <a:moveTo>
                    <a:pt x="32" y="24"/>
                  </a:moveTo>
                  <a:lnTo>
                    <a:pt x="0" y="55"/>
                  </a:lnTo>
                  <a:lnTo>
                    <a:pt x="0" y="32"/>
                  </a:lnTo>
                  <a:lnTo>
                    <a:pt x="32" y="0"/>
                  </a:lnTo>
                  <a:lnTo>
                    <a:pt x="32" y="24"/>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8" name="Freeform 131"/>
            <p:cNvSpPr>
              <a:spLocks/>
            </p:cNvSpPr>
            <p:nvPr/>
          </p:nvSpPr>
          <p:spPr bwMode="auto">
            <a:xfrm>
              <a:off x="10321130" y="4394198"/>
              <a:ext cx="50800" cy="90488"/>
            </a:xfrm>
            <a:custGeom>
              <a:avLst/>
              <a:gdLst>
                <a:gd name="T0" fmla="*/ 32 w 32"/>
                <a:gd name="T1" fmla="*/ 25 h 57"/>
                <a:gd name="T2" fmla="*/ 0 w 32"/>
                <a:gd name="T3" fmla="*/ 57 h 57"/>
                <a:gd name="T4" fmla="*/ 0 w 32"/>
                <a:gd name="T5" fmla="*/ 31 h 57"/>
                <a:gd name="T6" fmla="*/ 32 w 32"/>
                <a:gd name="T7" fmla="*/ 0 h 57"/>
                <a:gd name="T8" fmla="*/ 32 w 32"/>
                <a:gd name="T9" fmla="*/ 25 h 57"/>
              </a:gdLst>
              <a:ahLst/>
              <a:cxnLst>
                <a:cxn ang="0">
                  <a:pos x="T0" y="T1"/>
                </a:cxn>
                <a:cxn ang="0">
                  <a:pos x="T2" y="T3"/>
                </a:cxn>
                <a:cxn ang="0">
                  <a:pos x="T4" y="T5"/>
                </a:cxn>
                <a:cxn ang="0">
                  <a:pos x="T6" y="T7"/>
                </a:cxn>
                <a:cxn ang="0">
                  <a:pos x="T8" y="T9"/>
                </a:cxn>
              </a:cxnLst>
              <a:rect l="0" t="0" r="r" b="b"/>
              <a:pathLst>
                <a:path w="32" h="57">
                  <a:moveTo>
                    <a:pt x="32" y="25"/>
                  </a:moveTo>
                  <a:lnTo>
                    <a:pt x="0" y="57"/>
                  </a:lnTo>
                  <a:lnTo>
                    <a:pt x="0" y="31"/>
                  </a:lnTo>
                  <a:lnTo>
                    <a:pt x="32" y="0"/>
                  </a:lnTo>
                  <a:lnTo>
                    <a:pt x="32" y="25"/>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9" name="Freeform 132"/>
            <p:cNvSpPr>
              <a:spLocks/>
            </p:cNvSpPr>
            <p:nvPr/>
          </p:nvSpPr>
          <p:spPr bwMode="auto">
            <a:xfrm>
              <a:off x="10321130" y="5502273"/>
              <a:ext cx="50800" cy="87313"/>
            </a:xfrm>
            <a:custGeom>
              <a:avLst/>
              <a:gdLst>
                <a:gd name="T0" fmla="*/ 32 w 32"/>
                <a:gd name="T1" fmla="*/ 23 h 55"/>
                <a:gd name="T2" fmla="*/ 0 w 32"/>
                <a:gd name="T3" fmla="*/ 55 h 55"/>
                <a:gd name="T4" fmla="*/ 0 w 32"/>
                <a:gd name="T5" fmla="*/ 31 h 55"/>
                <a:gd name="T6" fmla="*/ 32 w 32"/>
                <a:gd name="T7" fmla="*/ 0 h 55"/>
                <a:gd name="T8" fmla="*/ 32 w 32"/>
                <a:gd name="T9" fmla="*/ 23 h 55"/>
              </a:gdLst>
              <a:ahLst/>
              <a:cxnLst>
                <a:cxn ang="0">
                  <a:pos x="T0" y="T1"/>
                </a:cxn>
                <a:cxn ang="0">
                  <a:pos x="T2" y="T3"/>
                </a:cxn>
                <a:cxn ang="0">
                  <a:pos x="T4" y="T5"/>
                </a:cxn>
                <a:cxn ang="0">
                  <a:pos x="T6" y="T7"/>
                </a:cxn>
                <a:cxn ang="0">
                  <a:pos x="T8" y="T9"/>
                </a:cxn>
              </a:cxnLst>
              <a:rect l="0" t="0" r="r" b="b"/>
              <a:pathLst>
                <a:path w="32" h="55">
                  <a:moveTo>
                    <a:pt x="32" y="23"/>
                  </a:moveTo>
                  <a:lnTo>
                    <a:pt x="0" y="55"/>
                  </a:lnTo>
                  <a:lnTo>
                    <a:pt x="0" y="31"/>
                  </a:lnTo>
                  <a:lnTo>
                    <a:pt x="32" y="0"/>
                  </a:lnTo>
                  <a:lnTo>
                    <a:pt x="32" y="23"/>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0" name="Freeform 133"/>
            <p:cNvSpPr>
              <a:spLocks/>
            </p:cNvSpPr>
            <p:nvPr/>
          </p:nvSpPr>
          <p:spPr bwMode="auto">
            <a:xfrm>
              <a:off x="10321130" y="5341936"/>
              <a:ext cx="50800" cy="90488"/>
            </a:xfrm>
            <a:custGeom>
              <a:avLst/>
              <a:gdLst>
                <a:gd name="T0" fmla="*/ 32 w 32"/>
                <a:gd name="T1" fmla="*/ 26 h 57"/>
                <a:gd name="T2" fmla="*/ 0 w 32"/>
                <a:gd name="T3" fmla="*/ 57 h 57"/>
                <a:gd name="T4" fmla="*/ 0 w 32"/>
                <a:gd name="T5" fmla="*/ 32 h 57"/>
                <a:gd name="T6" fmla="*/ 32 w 32"/>
                <a:gd name="T7" fmla="*/ 0 h 57"/>
                <a:gd name="T8" fmla="*/ 32 w 32"/>
                <a:gd name="T9" fmla="*/ 26 h 57"/>
              </a:gdLst>
              <a:ahLst/>
              <a:cxnLst>
                <a:cxn ang="0">
                  <a:pos x="T0" y="T1"/>
                </a:cxn>
                <a:cxn ang="0">
                  <a:pos x="T2" y="T3"/>
                </a:cxn>
                <a:cxn ang="0">
                  <a:pos x="T4" y="T5"/>
                </a:cxn>
                <a:cxn ang="0">
                  <a:pos x="T6" y="T7"/>
                </a:cxn>
                <a:cxn ang="0">
                  <a:pos x="T8" y="T9"/>
                </a:cxn>
              </a:cxnLst>
              <a:rect l="0" t="0" r="r" b="b"/>
              <a:pathLst>
                <a:path w="32" h="57">
                  <a:moveTo>
                    <a:pt x="32" y="26"/>
                  </a:moveTo>
                  <a:lnTo>
                    <a:pt x="0" y="57"/>
                  </a:lnTo>
                  <a:lnTo>
                    <a:pt x="0" y="32"/>
                  </a:lnTo>
                  <a:lnTo>
                    <a:pt x="32" y="0"/>
                  </a:lnTo>
                  <a:lnTo>
                    <a:pt x="32" y="26"/>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1" name="Freeform 134"/>
            <p:cNvSpPr>
              <a:spLocks/>
            </p:cNvSpPr>
            <p:nvPr/>
          </p:nvSpPr>
          <p:spPr bwMode="auto">
            <a:xfrm>
              <a:off x="10321130" y="5184773"/>
              <a:ext cx="50800" cy="88900"/>
            </a:xfrm>
            <a:custGeom>
              <a:avLst/>
              <a:gdLst>
                <a:gd name="T0" fmla="*/ 32 w 32"/>
                <a:gd name="T1" fmla="*/ 24 h 56"/>
                <a:gd name="T2" fmla="*/ 0 w 32"/>
                <a:gd name="T3" fmla="*/ 56 h 56"/>
                <a:gd name="T4" fmla="*/ 0 w 32"/>
                <a:gd name="T5" fmla="*/ 32 h 56"/>
                <a:gd name="T6" fmla="*/ 32 w 32"/>
                <a:gd name="T7" fmla="*/ 0 h 56"/>
                <a:gd name="T8" fmla="*/ 32 w 32"/>
                <a:gd name="T9" fmla="*/ 24 h 56"/>
              </a:gdLst>
              <a:ahLst/>
              <a:cxnLst>
                <a:cxn ang="0">
                  <a:pos x="T0" y="T1"/>
                </a:cxn>
                <a:cxn ang="0">
                  <a:pos x="T2" y="T3"/>
                </a:cxn>
                <a:cxn ang="0">
                  <a:pos x="T4" y="T5"/>
                </a:cxn>
                <a:cxn ang="0">
                  <a:pos x="T6" y="T7"/>
                </a:cxn>
                <a:cxn ang="0">
                  <a:pos x="T8" y="T9"/>
                </a:cxn>
              </a:cxnLst>
              <a:rect l="0" t="0" r="r" b="b"/>
              <a:pathLst>
                <a:path w="32" h="56">
                  <a:moveTo>
                    <a:pt x="32" y="24"/>
                  </a:moveTo>
                  <a:lnTo>
                    <a:pt x="0" y="56"/>
                  </a:lnTo>
                  <a:lnTo>
                    <a:pt x="0" y="32"/>
                  </a:lnTo>
                  <a:lnTo>
                    <a:pt x="32" y="0"/>
                  </a:lnTo>
                  <a:lnTo>
                    <a:pt x="32" y="24"/>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2" name="Freeform 135"/>
            <p:cNvSpPr>
              <a:spLocks/>
            </p:cNvSpPr>
            <p:nvPr/>
          </p:nvSpPr>
          <p:spPr bwMode="auto">
            <a:xfrm>
              <a:off x="10321130" y="5026023"/>
              <a:ext cx="50800" cy="90488"/>
            </a:xfrm>
            <a:custGeom>
              <a:avLst/>
              <a:gdLst>
                <a:gd name="T0" fmla="*/ 32 w 32"/>
                <a:gd name="T1" fmla="*/ 26 h 57"/>
                <a:gd name="T2" fmla="*/ 0 w 32"/>
                <a:gd name="T3" fmla="*/ 57 h 57"/>
                <a:gd name="T4" fmla="*/ 0 w 32"/>
                <a:gd name="T5" fmla="*/ 31 h 57"/>
                <a:gd name="T6" fmla="*/ 32 w 32"/>
                <a:gd name="T7" fmla="*/ 0 h 57"/>
                <a:gd name="T8" fmla="*/ 32 w 32"/>
                <a:gd name="T9" fmla="*/ 26 h 57"/>
              </a:gdLst>
              <a:ahLst/>
              <a:cxnLst>
                <a:cxn ang="0">
                  <a:pos x="T0" y="T1"/>
                </a:cxn>
                <a:cxn ang="0">
                  <a:pos x="T2" y="T3"/>
                </a:cxn>
                <a:cxn ang="0">
                  <a:pos x="T4" y="T5"/>
                </a:cxn>
                <a:cxn ang="0">
                  <a:pos x="T6" y="T7"/>
                </a:cxn>
                <a:cxn ang="0">
                  <a:pos x="T8" y="T9"/>
                </a:cxn>
              </a:cxnLst>
              <a:rect l="0" t="0" r="r" b="b"/>
              <a:pathLst>
                <a:path w="32" h="57">
                  <a:moveTo>
                    <a:pt x="32" y="26"/>
                  </a:moveTo>
                  <a:lnTo>
                    <a:pt x="0" y="57"/>
                  </a:lnTo>
                  <a:lnTo>
                    <a:pt x="0" y="31"/>
                  </a:lnTo>
                  <a:lnTo>
                    <a:pt x="32" y="0"/>
                  </a:lnTo>
                  <a:lnTo>
                    <a:pt x="32" y="26"/>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3" name="Freeform 136"/>
            <p:cNvSpPr>
              <a:spLocks/>
            </p:cNvSpPr>
            <p:nvPr/>
          </p:nvSpPr>
          <p:spPr bwMode="auto">
            <a:xfrm>
              <a:off x="10321130" y="4787898"/>
              <a:ext cx="50800" cy="90488"/>
            </a:xfrm>
            <a:custGeom>
              <a:avLst/>
              <a:gdLst>
                <a:gd name="T0" fmla="*/ 32 w 32"/>
                <a:gd name="T1" fmla="*/ 26 h 57"/>
                <a:gd name="T2" fmla="*/ 0 w 32"/>
                <a:gd name="T3" fmla="*/ 57 h 57"/>
                <a:gd name="T4" fmla="*/ 0 w 32"/>
                <a:gd name="T5" fmla="*/ 32 h 57"/>
                <a:gd name="T6" fmla="*/ 32 w 32"/>
                <a:gd name="T7" fmla="*/ 0 h 57"/>
                <a:gd name="T8" fmla="*/ 32 w 32"/>
                <a:gd name="T9" fmla="*/ 26 h 57"/>
              </a:gdLst>
              <a:ahLst/>
              <a:cxnLst>
                <a:cxn ang="0">
                  <a:pos x="T0" y="T1"/>
                </a:cxn>
                <a:cxn ang="0">
                  <a:pos x="T2" y="T3"/>
                </a:cxn>
                <a:cxn ang="0">
                  <a:pos x="T4" y="T5"/>
                </a:cxn>
                <a:cxn ang="0">
                  <a:pos x="T6" y="T7"/>
                </a:cxn>
                <a:cxn ang="0">
                  <a:pos x="T8" y="T9"/>
                </a:cxn>
              </a:cxnLst>
              <a:rect l="0" t="0" r="r" b="b"/>
              <a:pathLst>
                <a:path w="32" h="57">
                  <a:moveTo>
                    <a:pt x="32" y="26"/>
                  </a:moveTo>
                  <a:lnTo>
                    <a:pt x="0" y="57"/>
                  </a:lnTo>
                  <a:lnTo>
                    <a:pt x="0" y="32"/>
                  </a:lnTo>
                  <a:lnTo>
                    <a:pt x="32" y="0"/>
                  </a:lnTo>
                  <a:lnTo>
                    <a:pt x="32" y="26"/>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4" name="Freeform 137"/>
            <p:cNvSpPr>
              <a:spLocks/>
            </p:cNvSpPr>
            <p:nvPr/>
          </p:nvSpPr>
          <p:spPr bwMode="auto">
            <a:xfrm>
              <a:off x="10321130" y="4630736"/>
              <a:ext cx="50800" cy="88900"/>
            </a:xfrm>
            <a:custGeom>
              <a:avLst/>
              <a:gdLst>
                <a:gd name="T0" fmla="*/ 32 w 32"/>
                <a:gd name="T1" fmla="*/ 26 h 56"/>
                <a:gd name="T2" fmla="*/ 0 w 32"/>
                <a:gd name="T3" fmla="*/ 56 h 56"/>
                <a:gd name="T4" fmla="*/ 0 w 32"/>
                <a:gd name="T5" fmla="*/ 32 h 56"/>
                <a:gd name="T6" fmla="*/ 32 w 32"/>
                <a:gd name="T7" fmla="*/ 0 h 56"/>
                <a:gd name="T8" fmla="*/ 32 w 32"/>
                <a:gd name="T9" fmla="*/ 26 h 56"/>
              </a:gdLst>
              <a:ahLst/>
              <a:cxnLst>
                <a:cxn ang="0">
                  <a:pos x="T0" y="T1"/>
                </a:cxn>
                <a:cxn ang="0">
                  <a:pos x="T2" y="T3"/>
                </a:cxn>
                <a:cxn ang="0">
                  <a:pos x="T4" y="T5"/>
                </a:cxn>
                <a:cxn ang="0">
                  <a:pos x="T6" y="T7"/>
                </a:cxn>
                <a:cxn ang="0">
                  <a:pos x="T8" y="T9"/>
                </a:cxn>
              </a:cxnLst>
              <a:rect l="0" t="0" r="r" b="b"/>
              <a:pathLst>
                <a:path w="32" h="56">
                  <a:moveTo>
                    <a:pt x="32" y="26"/>
                  </a:moveTo>
                  <a:lnTo>
                    <a:pt x="0" y="56"/>
                  </a:lnTo>
                  <a:lnTo>
                    <a:pt x="0" y="32"/>
                  </a:lnTo>
                  <a:lnTo>
                    <a:pt x="32" y="0"/>
                  </a:lnTo>
                  <a:lnTo>
                    <a:pt x="32" y="26"/>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5" name="Freeform 138"/>
            <p:cNvSpPr>
              <a:spLocks/>
            </p:cNvSpPr>
            <p:nvPr/>
          </p:nvSpPr>
          <p:spPr bwMode="auto">
            <a:xfrm>
              <a:off x="10321130" y="4471986"/>
              <a:ext cx="50800" cy="90488"/>
            </a:xfrm>
            <a:custGeom>
              <a:avLst/>
              <a:gdLst>
                <a:gd name="T0" fmla="*/ 32 w 32"/>
                <a:gd name="T1" fmla="*/ 25 h 57"/>
                <a:gd name="T2" fmla="*/ 0 w 32"/>
                <a:gd name="T3" fmla="*/ 57 h 57"/>
                <a:gd name="T4" fmla="*/ 0 w 32"/>
                <a:gd name="T5" fmla="*/ 31 h 57"/>
                <a:gd name="T6" fmla="*/ 32 w 32"/>
                <a:gd name="T7" fmla="*/ 0 h 57"/>
                <a:gd name="T8" fmla="*/ 32 w 32"/>
                <a:gd name="T9" fmla="*/ 25 h 57"/>
              </a:gdLst>
              <a:ahLst/>
              <a:cxnLst>
                <a:cxn ang="0">
                  <a:pos x="T0" y="T1"/>
                </a:cxn>
                <a:cxn ang="0">
                  <a:pos x="T2" y="T3"/>
                </a:cxn>
                <a:cxn ang="0">
                  <a:pos x="T4" y="T5"/>
                </a:cxn>
                <a:cxn ang="0">
                  <a:pos x="T6" y="T7"/>
                </a:cxn>
                <a:cxn ang="0">
                  <a:pos x="T8" y="T9"/>
                </a:cxn>
              </a:cxnLst>
              <a:rect l="0" t="0" r="r" b="b"/>
              <a:pathLst>
                <a:path w="32" h="57">
                  <a:moveTo>
                    <a:pt x="32" y="25"/>
                  </a:moveTo>
                  <a:lnTo>
                    <a:pt x="0" y="57"/>
                  </a:lnTo>
                  <a:lnTo>
                    <a:pt x="0" y="31"/>
                  </a:lnTo>
                  <a:lnTo>
                    <a:pt x="32" y="0"/>
                  </a:lnTo>
                  <a:lnTo>
                    <a:pt x="32" y="25"/>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6" name="Freeform 139"/>
            <p:cNvSpPr>
              <a:spLocks/>
            </p:cNvSpPr>
            <p:nvPr/>
          </p:nvSpPr>
          <p:spPr bwMode="auto">
            <a:xfrm>
              <a:off x="10321130" y="5422898"/>
              <a:ext cx="50800" cy="88900"/>
            </a:xfrm>
            <a:custGeom>
              <a:avLst/>
              <a:gdLst>
                <a:gd name="T0" fmla="*/ 32 w 32"/>
                <a:gd name="T1" fmla="*/ 24 h 56"/>
                <a:gd name="T2" fmla="*/ 0 w 32"/>
                <a:gd name="T3" fmla="*/ 56 h 56"/>
                <a:gd name="T4" fmla="*/ 0 w 32"/>
                <a:gd name="T5" fmla="*/ 30 h 56"/>
                <a:gd name="T6" fmla="*/ 32 w 32"/>
                <a:gd name="T7" fmla="*/ 0 h 56"/>
                <a:gd name="T8" fmla="*/ 32 w 32"/>
                <a:gd name="T9" fmla="*/ 24 h 56"/>
              </a:gdLst>
              <a:ahLst/>
              <a:cxnLst>
                <a:cxn ang="0">
                  <a:pos x="T0" y="T1"/>
                </a:cxn>
                <a:cxn ang="0">
                  <a:pos x="T2" y="T3"/>
                </a:cxn>
                <a:cxn ang="0">
                  <a:pos x="T4" y="T5"/>
                </a:cxn>
                <a:cxn ang="0">
                  <a:pos x="T6" y="T7"/>
                </a:cxn>
                <a:cxn ang="0">
                  <a:pos x="T8" y="T9"/>
                </a:cxn>
              </a:cxnLst>
              <a:rect l="0" t="0" r="r" b="b"/>
              <a:pathLst>
                <a:path w="32" h="56">
                  <a:moveTo>
                    <a:pt x="32" y="24"/>
                  </a:moveTo>
                  <a:lnTo>
                    <a:pt x="0" y="56"/>
                  </a:lnTo>
                  <a:lnTo>
                    <a:pt x="0" y="30"/>
                  </a:lnTo>
                  <a:lnTo>
                    <a:pt x="32" y="0"/>
                  </a:lnTo>
                  <a:lnTo>
                    <a:pt x="32" y="24"/>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7" name="Freeform 140"/>
            <p:cNvSpPr>
              <a:spLocks/>
            </p:cNvSpPr>
            <p:nvPr/>
          </p:nvSpPr>
          <p:spPr bwMode="auto">
            <a:xfrm>
              <a:off x="10321130" y="5264148"/>
              <a:ext cx="50800" cy="87313"/>
            </a:xfrm>
            <a:custGeom>
              <a:avLst/>
              <a:gdLst>
                <a:gd name="T0" fmla="*/ 32 w 32"/>
                <a:gd name="T1" fmla="*/ 25 h 55"/>
                <a:gd name="T2" fmla="*/ 0 w 32"/>
                <a:gd name="T3" fmla="*/ 55 h 55"/>
                <a:gd name="T4" fmla="*/ 0 w 32"/>
                <a:gd name="T5" fmla="*/ 31 h 55"/>
                <a:gd name="T6" fmla="*/ 32 w 32"/>
                <a:gd name="T7" fmla="*/ 0 h 55"/>
                <a:gd name="T8" fmla="*/ 32 w 32"/>
                <a:gd name="T9" fmla="*/ 25 h 55"/>
              </a:gdLst>
              <a:ahLst/>
              <a:cxnLst>
                <a:cxn ang="0">
                  <a:pos x="T0" y="T1"/>
                </a:cxn>
                <a:cxn ang="0">
                  <a:pos x="T2" y="T3"/>
                </a:cxn>
                <a:cxn ang="0">
                  <a:pos x="T4" y="T5"/>
                </a:cxn>
                <a:cxn ang="0">
                  <a:pos x="T6" y="T7"/>
                </a:cxn>
                <a:cxn ang="0">
                  <a:pos x="T8" y="T9"/>
                </a:cxn>
              </a:cxnLst>
              <a:rect l="0" t="0" r="r" b="b"/>
              <a:pathLst>
                <a:path w="32" h="55">
                  <a:moveTo>
                    <a:pt x="32" y="25"/>
                  </a:moveTo>
                  <a:lnTo>
                    <a:pt x="0" y="55"/>
                  </a:lnTo>
                  <a:lnTo>
                    <a:pt x="0" y="31"/>
                  </a:lnTo>
                  <a:lnTo>
                    <a:pt x="32" y="0"/>
                  </a:lnTo>
                  <a:lnTo>
                    <a:pt x="32" y="25"/>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8" name="Freeform 141"/>
            <p:cNvSpPr>
              <a:spLocks/>
            </p:cNvSpPr>
            <p:nvPr/>
          </p:nvSpPr>
          <p:spPr bwMode="auto">
            <a:xfrm>
              <a:off x="10321130" y="5103811"/>
              <a:ext cx="50800" cy="90488"/>
            </a:xfrm>
            <a:custGeom>
              <a:avLst/>
              <a:gdLst>
                <a:gd name="T0" fmla="*/ 32 w 32"/>
                <a:gd name="T1" fmla="*/ 26 h 57"/>
                <a:gd name="T2" fmla="*/ 0 w 32"/>
                <a:gd name="T3" fmla="*/ 57 h 57"/>
                <a:gd name="T4" fmla="*/ 0 w 32"/>
                <a:gd name="T5" fmla="*/ 32 h 57"/>
                <a:gd name="T6" fmla="*/ 32 w 32"/>
                <a:gd name="T7" fmla="*/ 0 h 57"/>
                <a:gd name="T8" fmla="*/ 32 w 32"/>
                <a:gd name="T9" fmla="*/ 26 h 57"/>
              </a:gdLst>
              <a:ahLst/>
              <a:cxnLst>
                <a:cxn ang="0">
                  <a:pos x="T0" y="T1"/>
                </a:cxn>
                <a:cxn ang="0">
                  <a:pos x="T2" y="T3"/>
                </a:cxn>
                <a:cxn ang="0">
                  <a:pos x="T4" y="T5"/>
                </a:cxn>
                <a:cxn ang="0">
                  <a:pos x="T6" y="T7"/>
                </a:cxn>
                <a:cxn ang="0">
                  <a:pos x="T8" y="T9"/>
                </a:cxn>
              </a:cxnLst>
              <a:rect l="0" t="0" r="r" b="b"/>
              <a:pathLst>
                <a:path w="32" h="57">
                  <a:moveTo>
                    <a:pt x="32" y="26"/>
                  </a:moveTo>
                  <a:lnTo>
                    <a:pt x="0" y="57"/>
                  </a:lnTo>
                  <a:lnTo>
                    <a:pt x="0" y="32"/>
                  </a:lnTo>
                  <a:lnTo>
                    <a:pt x="32" y="0"/>
                  </a:lnTo>
                  <a:lnTo>
                    <a:pt x="32" y="26"/>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9" name="Freeform 142"/>
            <p:cNvSpPr>
              <a:spLocks/>
            </p:cNvSpPr>
            <p:nvPr/>
          </p:nvSpPr>
          <p:spPr bwMode="auto">
            <a:xfrm>
              <a:off x="10321130" y="4948236"/>
              <a:ext cx="50800" cy="87313"/>
            </a:xfrm>
            <a:custGeom>
              <a:avLst/>
              <a:gdLst>
                <a:gd name="T0" fmla="*/ 32 w 32"/>
                <a:gd name="T1" fmla="*/ 25 h 55"/>
                <a:gd name="T2" fmla="*/ 0 w 32"/>
                <a:gd name="T3" fmla="*/ 55 h 55"/>
                <a:gd name="T4" fmla="*/ 0 w 32"/>
                <a:gd name="T5" fmla="*/ 31 h 55"/>
                <a:gd name="T6" fmla="*/ 32 w 32"/>
                <a:gd name="T7" fmla="*/ 0 h 55"/>
                <a:gd name="T8" fmla="*/ 32 w 32"/>
                <a:gd name="T9" fmla="*/ 25 h 55"/>
              </a:gdLst>
              <a:ahLst/>
              <a:cxnLst>
                <a:cxn ang="0">
                  <a:pos x="T0" y="T1"/>
                </a:cxn>
                <a:cxn ang="0">
                  <a:pos x="T2" y="T3"/>
                </a:cxn>
                <a:cxn ang="0">
                  <a:pos x="T4" y="T5"/>
                </a:cxn>
                <a:cxn ang="0">
                  <a:pos x="T6" y="T7"/>
                </a:cxn>
                <a:cxn ang="0">
                  <a:pos x="T8" y="T9"/>
                </a:cxn>
              </a:cxnLst>
              <a:rect l="0" t="0" r="r" b="b"/>
              <a:pathLst>
                <a:path w="32" h="55">
                  <a:moveTo>
                    <a:pt x="32" y="25"/>
                  </a:moveTo>
                  <a:lnTo>
                    <a:pt x="0" y="55"/>
                  </a:lnTo>
                  <a:lnTo>
                    <a:pt x="0" y="31"/>
                  </a:lnTo>
                  <a:lnTo>
                    <a:pt x="32" y="0"/>
                  </a:lnTo>
                  <a:lnTo>
                    <a:pt x="32" y="25"/>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0" name="Freeform 143"/>
            <p:cNvSpPr>
              <a:spLocks/>
            </p:cNvSpPr>
            <p:nvPr/>
          </p:nvSpPr>
          <p:spPr bwMode="auto">
            <a:xfrm>
              <a:off x="10321130" y="5580061"/>
              <a:ext cx="50800" cy="90488"/>
            </a:xfrm>
            <a:custGeom>
              <a:avLst/>
              <a:gdLst>
                <a:gd name="T0" fmla="*/ 32 w 32"/>
                <a:gd name="T1" fmla="*/ 26 h 57"/>
                <a:gd name="T2" fmla="*/ 0 w 32"/>
                <a:gd name="T3" fmla="*/ 57 h 57"/>
                <a:gd name="T4" fmla="*/ 0 w 32"/>
                <a:gd name="T5" fmla="*/ 32 h 57"/>
                <a:gd name="T6" fmla="*/ 32 w 32"/>
                <a:gd name="T7" fmla="*/ 0 h 57"/>
                <a:gd name="T8" fmla="*/ 32 w 32"/>
                <a:gd name="T9" fmla="*/ 26 h 57"/>
              </a:gdLst>
              <a:ahLst/>
              <a:cxnLst>
                <a:cxn ang="0">
                  <a:pos x="T0" y="T1"/>
                </a:cxn>
                <a:cxn ang="0">
                  <a:pos x="T2" y="T3"/>
                </a:cxn>
                <a:cxn ang="0">
                  <a:pos x="T4" y="T5"/>
                </a:cxn>
                <a:cxn ang="0">
                  <a:pos x="T6" y="T7"/>
                </a:cxn>
                <a:cxn ang="0">
                  <a:pos x="T8" y="T9"/>
                </a:cxn>
              </a:cxnLst>
              <a:rect l="0" t="0" r="r" b="b"/>
              <a:pathLst>
                <a:path w="32" h="57">
                  <a:moveTo>
                    <a:pt x="32" y="26"/>
                  </a:moveTo>
                  <a:lnTo>
                    <a:pt x="0" y="57"/>
                  </a:lnTo>
                  <a:lnTo>
                    <a:pt x="0" y="32"/>
                  </a:lnTo>
                  <a:lnTo>
                    <a:pt x="32" y="0"/>
                  </a:lnTo>
                  <a:lnTo>
                    <a:pt x="32" y="26"/>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1" name="Freeform 144"/>
            <p:cNvSpPr>
              <a:spLocks/>
            </p:cNvSpPr>
            <p:nvPr/>
          </p:nvSpPr>
          <p:spPr bwMode="auto">
            <a:xfrm>
              <a:off x="7547768" y="5737223"/>
              <a:ext cx="90488" cy="49213"/>
            </a:xfrm>
            <a:custGeom>
              <a:avLst/>
              <a:gdLst>
                <a:gd name="T0" fmla="*/ 32 w 57"/>
                <a:gd name="T1" fmla="*/ 0 h 31"/>
                <a:gd name="T2" fmla="*/ 0 w 57"/>
                <a:gd name="T3" fmla="*/ 31 h 31"/>
                <a:gd name="T4" fmla="*/ 26 w 57"/>
                <a:gd name="T5" fmla="*/ 31 h 31"/>
                <a:gd name="T6" fmla="*/ 57 w 57"/>
                <a:gd name="T7" fmla="*/ 0 h 31"/>
                <a:gd name="T8" fmla="*/ 32 w 57"/>
                <a:gd name="T9" fmla="*/ 0 h 31"/>
              </a:gdLst>
              <a:ahLst/>
              <a:cxnLst>
                <a:cxn ang="0">
                  <a:pos x="T0" y="T1"/>
                </a:cxn>
                <a:cxn ang="0">
                  <a:pos x="T2" y="T3"/>
                </a:cxn>
                <a:cxn ang="0">
                  <a:pos x="T4" y="T5"/>
                </a:cxn>
                <a:cxn ang="0">
                  <a:pos x="T6" y="T7"/>
                </a:cxn>
                <a:cxn ang="0">
                  <a:pos x="T8" y="T9"/>
                </a:cxn>
              </a:cxnLst>
              <a:rect l="0" t="0" r="r" b="b"/>
              <a:pathLst>
                <a:path w="57" h="31">
                  <a:moveTo>
                    <a:pt x="32" y="0"/>
                  </a:moveTo>
                  <a:lnTo>
                    <a:pt x="0" y="31"/>
                  </a:lnTo>
                  <a:lnTo>
                    <a:pt x="26" y="31"/>
                  </a:lnTo>
                  <a:lnTo>
                    <a:pt x="57"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2" name="Freeform 145"/>
            <p:cNvSpPr>
              <a:spLocks/>
            </p:cNvSpPr>
            <p:nvPr/>
          </p:nvSpPr>
          <p:spPr bwMode="auto">
            <a:xfrm>
              <a:off x="10087768" y="5737223"/>
              <a:ext cx="87313" cy="49213"/>
            </a:xfrm>
            <a:custGeom>
              <a:avLst/>
              <a:gdLst>
                <a:gd name="T0" fmla="*/ 31 w 55"/>
                <a:gd name="T1" fmla="*/ 0 h 31"/>
                <a:gd name="T2" fmla="*/ 0 w 55"/>
                <a:gd name="T3" fmla="*/ 31 h 31"/>
                <a:gd name="T4" fmla="*/ 23 w 55"/>
                <a:gd name="T5" fmla="*/ 31 h 31"/>
                <a:gd name="T6" fmla="*/ 55 w 55"/>
                <a:gd name="T7" fmla="*/ 0 h 31"/>
                <a:gd name="T8" fmla="*/ 31 w 55"/>
                <a:gd name="T9" fmla="*/ 0 h 31"/>
              </a:gdLst>
              <a:ahLst/>
              <a:cxnLst>
                <a:cxn ang="0">
                  <a:pos x="T0" y="T1"/>
                </a:cxn>
                <a:cxn ang="0">
                  <a:pos x="T2" y="T3"/>
                </a:cxn>
                <a:cxn ang="0">
                  <a:pos x="T4" y="T5"/>
                </a:cxn>
                <a:cxn ang="0">
                  <a:pos x="T6" y="T7"/>
                </a:cxn>
                <a:cxn ang="0">
                  <a:pos x="T8" y="T9"/>
                </a:cxn>
              </a:cxnLst>
              <a:rect l="0" t="0" r="r" b="b"/>
              <a:pathLst>
                <a:path w="55" h="31">
                  <a:moveTo>
                    <a:pt x="31" y="0"/>
                  </a:moveTo>
                  <a:lnTo>
                    <a:pt x="0" y="31"/>
                  </a:lnTo>
                  <a:lnTo>
                    <a:pt x="23" y="31"/>
                  </a:lnTo>
                  <a:lnTo>
                    <a:pt x="55"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3" name="Freeform 146"/>
            <p:cNvSpPr>
              <a:spLocks/>
            </p:cNvSpPr>
            <p:nvPr/>
          </p:nvSpPr>
          <p:spPr bwMode="auto">
            <a:xfrm>
              <a:off x="10243343" y="5657848"/>
              <a:ext cx="128588" cy="128588"/>
            </a:xfrm>
            <a:custGeom>
              <a:avLst/>
              <a:gdLst>
                <a:gd name="T0" fmla="*/ 49 w 81"/>
                <a:gd name="T1" fmla="*/ 32 h 81"/>
                <a:gd name="T2" fmla="*/ 32 w 81"/>
                <a:gd name="T3" fmla="*/ 50 h 81"/>
                <a:gd name="T4" fmla="*/ 0 w 81"/>
                <a:gd name="T5" fmla="*/ 81 h 81"/>
                <a:gd name="T6" fmla="*/ 26 w 81"/>
                <a:gd name="T7" fmla="*/ 81 h 81"/>
                <a:gd name="T8" fmla="*/ 49 w 81"/>
                <a:gd name="T9" fmla="*/ 57 h 81"/>
                <a:gd name="T10" fmla="*/ 49 w 81"/>
                <a:gd name="T11" fmla="*/ 57 h 81"/>
                <a:gd name="T12" fmla="*/ 81 w 81"/>
                <a:gd name="T13" fmla="*/ 26 h 81"/>
                <a:gd name="T14" fmla="*/ 81 w 81"/>
                <a:gd name="T15" fmla="*/ 0 h 81"/>
                <a:gd name="T16" fmla="*/ 49 w 81"/>
                <a:gd name="T17"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1">
                  <a:moveTo>
                    <a:pt x="49" y="32"/>
                  </a:moveTo>
                  <a:lnTo>
                    <a:pt x="32" y="50"/>
                  </a:lnTo>
                  <a:lnTo>
                    <a:pt x="0" y="81"/>
                  </a:lnTo>
                  <a:lnTo>
                    <a:pt x="26" y="81"/>
                  </a:lnTo>
                  <a:lnTo>
                    <a:pt x="49" y="57"/>
                  </a:lnTo>
                  <a:lnTo>
                    <a:pt x="49" y="57"/>
                  </a:lnTo>
                  <a:lnTo>
                    <a:pt x="81" y="26"/>
                  </a:lnTo>
                  <a:lnTo>
                    <a:pt x="81" y="0"/>
                  </a:lnTo>
                  <a:lnTo>
                    <a:pt x="49" y="32"/>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4" name="Freeform 147"/>
            <p:cNvSpPr>
              <a:spLocks/>
            </p:cNvSpPr>
            <p:nvPr/>
          </p:nvSpPr>
          <p:spPr bwMode="auto">
            <a:xfrm>
              <a:off x="6915943" y="5737223"/>
              <a:ext cx="90488" cy="49213"/>
            </a:xfrm>
            <a:custGeom>
              <a:avLst/>
              <a:gdLst>
                <a:gd name="T0" fmla="*/ 31 w 57"/>
                <a:gd name="T1" fmla="*/ 0 h 31"/>
                <a:gd name="T2" fmla="*/ 0 w 57"/>
                <a:gd name="T3" fmla="*/ 31 h 31"/>
                <a:gd name="T4" fmla="*/ 26 w 57"/>
                <a:gd name="T5" fmla="*/ 31 h 31"/>
                <a:gd name="T6" fmla="*/ 57 w 57"/>
                <a:gd name="T7" fmla="*/ 0 h 31"/>
                <a:gd name="T8" fmla="*/ 31 w 57"/>
                <a:gd name="T9" fmla="*/ 0 h 31"/>
              </a:gdLst>
              <a:ahLst/>
              <a:cxnLst>
                <a:cxn ang="0">
                  <a:pos x="T0" y="T1"/>
                </a:cxn>
                <a:cxn ang="0">
                  <a:pos x="T2" y="T3"/>
                </a:cxn>
                <a:cxn ang="0">
                  <a:pos x="T4" y="T5"/>
                </a:cxn>
                <a:cxn ang="0">
                  <a:pos x="T6" y="T7"/>
                </a:cxn>
                <a:cxn ang="0">
                  <a:pos x="T8" y="T9"/>
                </a:cxn>
              </a:cxnLst>
              <a:rect l="0" t="0" r="r" b="b"/>
              <a:pathLst>
                <a:path w="57" h="31">
                  <a:moveTo>
                    <a:pt x="31" y="0"/>
                  </a:moveTo>
                  <a:lnTo>
                    <a:pt x="0" y="31"/>
                  </a:lnTo>
                  <a:lnTo>
                    <a:pt x="26" y="31"/>
                  </a:lnTo>
                  <a:lnTo>
                    <a:pt x="57"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5" name="Freeform 148"/>
            <p:cNvSpPr>
              <a:spLocks/>
            </p:cNvSpPr>
            <p:nvPr/>
          </p:nvSpPr>
          <p:spPr bwMode="auto">
            <a:xfrm>
              <a:off x="7074693" y="5737223"/>
              <a:ext cx="88900" cy="49213"/>
            </a:xfrm>
            <a:custGeom>
              <a:avLst/>
              <a:gdLst>
                <a:gd name="T0" fmla="*/ 32 w 56"/>
                <a:gd name="T1" fmla="*/ 0 h 31"/>
                <a:gd name="T2" fmla="*/ 0 w 56"/>
                <a:gd name="T3" fmla="*/ 31 h 31"/>
                <a:gd name="T4" fmla="*/ 24 w 56"/>
                <a:gd name="T5" fmla="*/ 31 h 31"/>
                <a:gd name="T6" fmla="*/ 56 w 56"/>
                <a:gd name="T7" fmla="*/ 0 h 31"/>
                <a:gd name="T8" fmla="*/ 32 w 56"/>
                <a:gd name="T9" fmla="*/ 0 h 31"/>
              </a:gdLst>
              <a:ahLst/>
              <a:cxnLst>
                <a:cxn ang="0">
                  <a:pos x="T0" y="T1"/>
                </a:cxn>
                <a:cxn ang="0">
                  <a:pos x="T2" y="T3"/>
                </a:cxn>
                <a:cxn ang="0">
                  <a:pos x="T4" y="T5"/>
                </a:cxn>
                <a:cxn ang="0">
                  <a:pos x="T6" y="T7"/>
                </a:cxn>
                <a:cxn ang="0">
                  <a:pos x="T8" y="T9"/>
                </a:cxn>
              </a:cxnLst>
              <a:rect l="0" t="0" r="r" b="b"/>
              <a:pathLst>
                <a:path w="56" h="31">
                  <a:moveTo>
                    <a:pt x="32" y="0"/>
                  </a:moveTo>
                  <a:lnTo>
                    <a:pt x="0" y="31"/>
                  </a:lnTo>
                  <a:lnTo>
                    <a:pt x="24" y="31"/>
                  </a:lnTo>
                  <a:lnTo>
                    <a:pt x="56"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6" name="Freeform 149"/>
            <p:cNvSpPr>
              <a:spLocks/>
            </p:cNvSpPr>
            <p:nvPr/>
          </p:nvSpPr>
          <p:spPr bwMode="auto">
            <a:xfrm>
              <a:off x="7231855" y="5737223"/>
              <a:ext cx="90488" cy="49213"/>
            </a:xfrm>
            <a:custGeom>
              <a:avLst/>
              <a:gdLst>
                <a:gd name="T0" fmla="*/ 32 w 57"/>
                <a:gd name="T1" fmla="*/ 0 h 31"/>
                <a:gd name="T2" fmla="*/ 0 w 57"/>
                <a:gd name="T3" fmla="*/ 31 h 31"/>
                <a:gd name="T4" fmla="*/ 26 w 57"/>
                <a:gd name="T5" fmla="*/ 31 h 31"/>
                <a:gd name="T6" fmla="*/ 57 w 57"/>
                <a:gd name="T7" fmla="*/ 0 h 31"/>
                <a:gd name="T8" fmla="*/ 32 w 57"/>
                <a:gd name="T9" fmla="*/ 0 h 31"/>
              </a:gdLst>
              <a:ahLst/>
              <a:cxnLst>
                <a:cxn ang="0">
                  <a:pos x="T0" y="T1"/>
                </a:cxn>
                <a:cxn ang="0">
                  <a:pos x="T2" y="T3"/>
                </a:cxn>
                <a:cxn ang="0">
                  <a:pos x="T4" y="T5"/>
                </a:cxn>
                <a:cxn ang="0">
                  <a:pos x="T6" y="T7"/>
                </a:cxn>
                <a:cxn ang="0">
                  <a:pos x="T8" y="T9"/>
                </a:cxn>
              </a:cxnLst>
              <a:rect l="0" t="0" r="r" b="b"/>
              <a:pathLst>
                <a:path w="57" h="31">
                  <a:moveTo>
                    <a:pt x="32" y="0"/>
                  </a:moveTo>
                  <a:lnTo>
                    <a:pt x="0" y="31"/>
                  </a:lnTo>
                  <a:lnTo>
                    <a:pt x="26" y="31"/>
                  </a:lnTo>
                  <a:lnTo>
                    <a:pt x="57"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7" name="Freeform 150"/>
            <p:cNvSpPr>
              <a:spLocks/>
            </p:cNvSpPr>
            <p:nvPr/>
          </p:nvSpPr>
          <p:spPr bwMode="auto">
            <a:xfrm>
              <a:off x="7392193" y="5737223"/>
              <a:ext cx="87313" cy="49213"/>
            </a:xfrm>
            <a:custGeom>
              <a:avLst/>
              <a:gdLst>
                <a:gd name="T0" fmla="*/ 31 w 55"/>
                <a:gd name="T1" fmla="*/ 0 h 31"/>
                <a:gd name="T2" fmla="*/ 0 w 55"/>
                <a:gd name="T3" fmla="*/ 31 h 31"/>
                <a:gd name="T4" fmla="*/ 23 w 55"/>
                <a:gd name="T5" fmla="*/ 31 h 31"/>
                <a:gd name="T6" fmla="*/ 55 w 55"/>
                <a:gd name="T7" fmla="*/ 0 h 31"/>
                <a:gd name="T8" fmla="*/ 31 w 55"/>
                <a:gd name="T9" fmla="*/ 0 h 31"/>
              </a:gdLst>
              <a:ahLst/>
              <a:cxnLst>
                <a:cxn ang="0">
                  <a:pos x="T0" y="T1"/>
                </a:cxn>
                <a:cxn ang="0">
                  <a:pos x="T2" y="T3"/>
                </a:cxn>
                <a:cxn ang="0">
                  <a:pos x="T4" y="T5"/>
                </a:cxn>
                <a:cxn ang="0">
                  <a:pos x="T6" y="T7"/>
                </a:cxn>
                <a:cxn ang="0">
                  <a:pos x="T8" y="T9"/>
                </a:cxn>
              </a:cxnLst>
              <a:rect l="0" t="0" r="r" b="b"/>
              <a:pathLst>
                <a:path w="55" h="31">
                  <a:moveTo>
                    <a:pt x="31" y="0"/>
                  </a:moveTo>
                  <a:lnTo>
                    <a:pt x="0" y="31"/>
                  </a:lnTo>
                  <a:lnTo>
                    <a:pt x="23" y="31"/>
                  </a:lnTo>
                  <a:lnTo>
                    <a:pt x="55"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8" name="Freeform 151"/>
            <p:cNvSpPr>
              <a:spLocks/>
            </p:cNvSpPr>
            <p:nvPr/>
          </p:nvSpPr>
          <p:spPr bwMode="auto">
            <a:xfrm>
              <a:off x="6284118" y="5737223"/>
              <a:ext cx="90488" cy="49213"/>
            </a:xfrm>
            <a:custGeom>
              <a:avLst/>
              <a:gdLst>
                <a:gd name="T0" fmla="*/ 31 w 57"/>
                <a:gd name="T1" fmla="*/ 0 h 31"/>
                <a:gd name="T2" fmla="*/ 0 w 57"/>
                <a:gd name="T3" fmla="*/ 31 h 31"/>
                <a:gd name="T4" fmla="*/ 25 w 57"/>
                <a:gd name="T5" fmla="*/ 31 h 31"/>
                <a:gd name="T6" fmla="*/ 57 w 57"/>
                <a:gd name="T7" fmla="*/ 0 h 31"/>
                <a:gd name="T8" fmla="*/ 31 w 57"/>
                <a:gd name="T9" fmla="*/ 0 h 31"/>
              </a:gdLst>
              <a:ahLst/>
              <a:cxnLst>
                <a:cxn ang="0">
                  <a:pos x="T0" y="T1"/>
                </a:cxn>
                <a:cxn ang="0">
                  <a:pos x="T2" y="T3"/>
                </a:cxn>
                <a:cxn ang="0">
                  <a:pos x="T4" y="T5"/>
                </a:cxn>
                <a:cxn ang="0">
                  <a:pos x="T6" y="T7"/>
                </a:cxn>
                <a:cxn ang="0">
                  <a:pos x="T8" y="T9"/>
                </a:cxn>
              </a:cxnLst>
              <a:rect l="0" t="0" r="r" b="b"/>
              <a:pathLst>
                <a:path w="57" h="31">
                  <a:moveTo>
                    <a:pt x="31" y="0"/>
                  </a:moveTo>
                  <a:lnTo>
                    <a:pt x="0" y="31"/>
                  </a:lnTo>
                  <a:lnTo>
                    <a:pt x="25" y="31"/>
                  </a:lnTo>
                  <a:lnTo>
                    <a:pt x="57"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9" name="Freeform 152"/>
            <p:cNvSpPr>
              <a:spLocks/>
            </p:cNvSpPr>
            <p:nvPr/>
          </p:nvSpPr>
          <p:spPr bwMode="auto">
            <a:xfrm>
              <a:off x="6442868" y="5737223"/>
              <a:ext cx="87313" cy="49213"/>
            </a:xfrm>
            <a:custGeom>
              <a:avLst/>
              <a:gdLst>
                <a:gd name="T0" fmla="*/ 30 w 55"/>
                <a:gd name="T1" fmla="*/ 0 h 31"/>
                <a:gd name="T2" fmla="*/ 0 w 55"/>
                <a:gd name="T3" fmla="*/ 31 h 31"/>
                <a:gd name="T4" fmla="*/ 24 w 55"/>
                <a:gd name="T5" fmla="*/ 31 h 31"/>
                <a:gd name="T6" fmla="*/ 55 w 55"/>
                <a:gd name="T7" fmla="*/ 0 h 31"/>
                <a:gd name="T8" fmla="*/ 30 w 55"/>
                <a:gd name="T9" fmla="*/ 0 h 31"/>
              </a:gdLst>
              <a:ahLst/>
              <a:cxnLst>
                <a:cxn ang="0">
                  <a:pos x="T0" y="T1"/>
                </a:cxn>
                <a:cxn ang="0">
                  <a:pos x="T2" y="T3"/>
                </a:cxn>
                <a:cxn ang="0">
                  <a:pos x="T4" y="T5"/>
                </a:cxn>
                <a:cxn ang="0">
                  <a:pos x="T6" y="T7"/>
                </a:cxn>
                <a:cxn ang="0">
                  <a:pos x="T8" y="T9"/>
                </a:cxn>
              </a:cxnLst>
              <a:rect l="0" t="0" r="r" b="b"/>
              <a:pathLst>
                <a:path w="55" h="31">
                  <a:moveTo>
                    <a:pt x="30" y="0"/>
                  </a:moveTo>
                  <a:lnTo>
                    <a:pt x="0" y="31"/>
                  </a:lnTo>
                  <a:lnTo>
                    <a:pt x="24" y="31"/>
                  </a:lnTo>
                  <a:lnTo>
                    <a:pt x="55" y="0"/>
                  </a:lnTo>
                  <a:lnTo>
                    <a:pt x="30"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0" name="Freeform 153"/>
            <p:cNvSpPr>
              <a:spLocks/>
            </p:cNvSpPr>
            <p:nvPr/>
          </p:nvSpPr>
          <p:spPr bwMode="auto">
            <a:xfrm>
              <a:off x="6600030" y="5737223"/>
              <a:ext cx="90488" cy="49213"/>
            </a:xfrm>
            <a:custGeom>
              <a:avLst/>
              <a:gdLst>
                <a:gd name="T0" fmla="*/ 31 w 57"/>
                <a:gd name="T1" fmla="*/ 0 h 31"/>
                <a:gd name="T2" fmla="*/ 0 w 57"/>
                <a:gd name="T3" fmla="*/ 31 h 31"/>
                <a:gd name="T4" fmla="*/ 25 w 57"/>
                <a:gd name="T5" fmla="*/ 31 h 31"/>
                <a:gd name="T6" fmla="*/ 57 w 57"/>
                <a:gd name="T7" fmla="*/ 0 h 31"/>
                <a:gd name="T8" fmla="*/ 31 w 57"/>
                <a:gd name="T9" fmla="*/ 0 h 31"/>
              </a:gdLst>
              <a:ahLst/>
              <a:cxnLst>
                <a:cxn ang="0">
                  <a:pos x="T0" y="T1"/>
                </a:cxn>
                <a:cxn ang="0">
                  <a:pos x="T2" y="T3"/>
                </a:cxn>
                <a:cxn ang="0">
                  <a:pos x="T4" y="T5"/>
                </a:cxn>
                <a:cxn ang="0">
                  <a:pos x="T6" y="T7"/>
                </a:cxn>
                <a:cxn ang="0">
                  <a:pos x="T8" y="T9"/>
                </a:cxn>
              </a:cxnLst>
              <a:rect l="0" t="0" r="r" b="b"/>
              <a:pathLst>
                <a:path w="57" h="31">
                  <a:moveTo>
                    <a:pt x="31" y="0"/>
                  </a:moveTo>
                  <a:lnTo>
                    <a:pt x="0" y="31"/>
                  </a:lnTo>
                  <a:lnTo>
                    <a:pt x="25" y="31"/>
                  </a:lnTo>
                  <a:lnTo>
                    <a:pt x="57" y="0"/>
                  </a:lnTo>
                  <a:lnTo>
                    <a:pt x="31"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1" name="Freeform 154"/>
            <p:cNvSpPr>
              <a:spLocks/>
            </p:cNvSpPr>
            <p:nvPr/>
          </p:nvSpPr>
          <p:spPr bwMode="auto">
            <a:xfrm>
              <a:off x="6758780" y="5737223"/>
              <a:ext cx="88900" cy="49213"/>
            </a:xfrm>
            <a:custGeom>
              <a:avLst/>
              <a:gdLst>
                <a:gd name="T0" fmla="*/ 32 w 56"/>
                <a:gd name="T1" fmla="*/ 0 h 31"/>
                <a:gd name="T2" fmla="*/ 0 w 56"/>
                <a:gd name="T3" fmla="*/ 31 h 31"/>
                <a:gd name="T4" fmla="*/ 24 w 56"/>
                <a:gd name="T5" fmla="*/ 31 h 31"/>
                <a:gd name="T6" fmla="*/ 56 w 56"/>
                <a:gd name="T7" fmla="*/ 0 h 31"/>
                <a:gd name="T8" fmla="*/ 32 w 56"/>
                <a:gd name="T9" fmla="*/ 0 h 31"/>
              </a:gdLst>
              <a:ahLst/>
              <a:cxnLst>
                <a:cxn ang="0">
                  <a:pos x="T0" y="T1"/>
                </a:cxn>
                <a:cxn ang="0">
                  <a:pos x="T2" y="T3"/>
                </a:cxn>
                <a:cxn ang="0">
                  <a:pos x="T4" y="T5"/>
                </a:cxn>
                <a:cxn ang="0">
                  <a:pos x="T6" y="T7"/>
                </a:cxn>
                <a:cxn ang="0">
                  <a:pos x="T8" y="T9"/>
                </a:cxn>
              </a:cxnLst>
              <a:rect l="0" t="0" r="r" b="b"/>
              <a:pathLst>
                <a:path w="56" h="31">
                  <a:moveTo>
                    <a:pt x="32" y="0"/>
                  </a:moveTo>
                  <a:lnTo>
                    <a:pt x="0" y="31"/>
                  </a:lnTo>
                  <a:lnTo>
                    <a:pt x="24" y="31"/>
                  </a:lnTo>
                  <a:lnTo>
                    <a:pt x="56"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2" name="Freeform 155"/>
            <p:cNvSpPr>
              <a:spLocks/>
            </p:cNvSpPr>
            <p:nvPr/>
          </p:nvSpPr>
          <p:spPr bwMode="auto">
            <a:xfrm>
              <a:off x="5650705" y="5737223"/>
              <a:ext cx="87313" cy="49213"/>
            </a:xfrm>
            <a:custGeom>
              <a:avLst/>
              <a:gdLst>
                <a:gd name="T0" fmla="*/ 32 w 55"/>
                <a:gd name="T1" fmla="*/ 0 h 31"/>
                <a:gd name="T2" fmla="*/ 0 w 55"/>
                <a:gd name="T3" fmla="*/ 31 h 31"/>
                <a:gd name="T4" fmla="*/ 26 w 55"/>
                <a:gd name="T5" fmla="*/ 31 h 31"/>
                <a:gd name="T6" fmla="*/ 55 w 55"/>
                <a:gd name="T7" fmla="*/ 0 h 31"/>
                <a:gd name="T8" fmla="*/ 32 w 55"/>
                <a:gd name="T9" fmla="*/ 0 h 31"/>
              </a:gdLst>
              <a:ahLst/>
              <a:cxnLst>
                <a:cxn ang="0">
                  <a:pos x="T0" y="T1"/>
                </a:cxn>
                <a:cxn ang="0">
                  <a:pos x="T2" y="T3"/>
                </a:cxn>
                <a:cxn ang="0">
                  <a:pos x="T4" y="T5"/>
                </a:cxn>
                <a:cxn ang="0">
                  <a:pos x="T6" y="T7"/>
                </a:cxn>
                <a:cxn ang="0">
                  <a:pos x="T8" y="T9"/>
                </a:cxn>
              </a:cxnLst>
              <a:rect l="0" t="0" r="r" b="b"/>
              <a:pathLst>
                <a:path w="55" h="31">
                  <a:moveTo>
                    <a:pt x="32" y="0"/>
                  </a:moveTo>
                  <a:lnTo>
                    <a:pt x="0" y="31"/>
                  </a:lnTo>
                  <a:lnTo>
                    <a:pt x="26" y="31"/>
                  </a:lnTo>
                  <a:lnTo>
                    <a:pt x="55"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3" name="Freeform 156"/>
            <p:cNvSpPr>
              <a:spLocks/>
            </p:cNvSpPr>
            <p:nvPr/>
          </p:nvSpPr>
          <p:spPr bwMode="auto">
            <a:xfrm>
              <a:off x="5811043" y="5737223"/>
              <a:ext cx="87313" cy="49213"/>
            </a:xfrm>
            <a:custGeom>
              <a:avLst/>
              <a:gdLst>
                <a:gd name="T0" fmla="*/ 29 w 55"/>
                <a:gd name="T1" fmla="*/ 0 h 31"/>
                <a:gd name="T2" fmla="*/ 0 w 55"/>
                <a:gd name="T3" fmla="*/ 31 h 31"/>
                <a:gd name="T4" fmla="*/ 23 w 55"/>
                <a:gd name="T5" fmla="*/ 31 h 31"/>
                <a:gd name="T6" fmla="*/ 55 w 55"/>
                <a:gd name="T7" fmla="*/ 0 h 31"/>
                <a:gd name="T8" fmla="*/ 29 w 55"/>
                <a:gd name="T9" fmla="*/ 0 h 31"/>
              </a:gdLst>
              <a:ahLst/>
              <a:cxnLst>
                <a:cxn ang="0">
                  <a:pos x="T0" y="T1"/>
                </a:cxn>
                <a:cxn ang="0">
                  <a:pos x="T2" y="T3"/>
                </a:cxn>
                <a:cxn ang="0">
                  <a:pos x="T4" y="T5"/>
                </a:cxn>
                <a:cxn ang="0">
                  <a:pos x="T6" y="T7"/>
                </a:cxn>
                <a:cxn ang="0">
                  <a:pos x="T8" y="T9"/>
                </a:cxn>
              </a:cxnLst>
              <a:rect l="0" t="0" r="r" b="b"/>
              <a:pathLst>
                <a:path w="55" h="31">
                  <a:moveTo>
                    <a:pt x="29" y="0"/>
                  </a:moveTo>
                  <a:lnTo>
                    <a:pt x="0" y="31"/>
                  </a:lnTo>
                  <a:lnTo>
                    <a:pt x="23" y="31"/>
                  </a:lnTo>
                  <a:lnTo>
                    <a:pt x="55" y="0"/>
                  </a:lnTo>
                  <a:lnTo>
                    <a:pt x="29"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4" name="Freeform 157"/>
            <p:cNvSpPr>
              <a:spLocks/>
            </p:cNvSpPr>
            <p:nvPr/>
          </p:nvSpPr>
          <p:spPr bwMode="auto">
            <a:xfrm>
              <a:off x="5966618" y="5737223"/>
              <a:ext cx="92075" cy="49213"/>
            </a:xfrm>
            <a:custGeom>
              <a:avLst/>
              <a:gdLst>
                <a:gd name="T0" fmla="*/ 32 w 58"/>
                <a:gd name="T1" fmla="*/ 0 h 31"/>
                <a:gd name="T2" fmla="*/ 0 w 58"/>
                <a:gd name="T3" fmla="*/ 31 h 31"/>
                <a:gd name="T4" fmla="*/ 26 w 58"/>
                <a:gd name="T5" fmla="*/ 31 h 31"/>
                <a:gd name="T6" fmla="*/ 58 w 58"/>
                <a:gd name="T7" fmla="*/ 0 h 31"/>
                <a:gd name="T8" fmla="*/ 32 w 58"/>
                <a:gd name="T9" fmla="*/ 0 h 31"/>
              </a:gdLst>
              <a:ahLst/>
              <a:cxnLst>
                <a:cxn ang="0">
                  <a:pos x="T0" y="T1"/>
                </a:cxn>
                <a:cxn ang="0">
                  <a:pos x="T2" y="T3"/>
                </a:cxn>
                <a:cxn ang="0">
                  <a:pos x="T4" y="T5"/>
                </a:cxn>
                <a:cxn ang="0">
                  <a:pos x="T6" y="T7"/>
                </a:cxn>
                <a:cxn ang="0">
                  <a:pos x="T8" y="T9"/>
                </a:cxn>
              </a:cxnLst>
              <a:rect l="0" t="0" r="r" b="b"/>
              <a:pathLst>
                <a:path w="58" h="31">
                  <a:moveTo>
                    <a:pt x="32" y="0"/>
                  </a:moveTo>
                  <a:lnTo>
                    <a:pt x="0" y="31"/>
                  </a:lnTo>
                  <a:lnTo>
                    <a:pt x="26" y="31"/>
                  </a:lnTo>
                  <a:lnTo>
                    <a:pt x="58" y="0"/>
                  </a:lnTo>
                  <a:lnTo>
                    <a:pt x="32"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5" name="Freeform 158"/>
            <p:cNvSpPr>
              <a:spLocks/>
            </p:cNvSpPr>
            <p:nvPr/>
          </p:nvSpPr>
          <p:spPr bwMode="auto">
            <a:xfrm>
              <a:off x="6126955" y="5737223"/>
              <a:ext cx="87313" cy="49213"/>
            </a:xfrm>
            <a:custGeom>
              <a:avLst/>
              <a:gdLst>
                <a:gd name="T0" fmla="*/ 30 w 55"/>
                <a:gd name="T1" fmla="*/ 0 h 31"/>
                <a:gd name="T2" fmla="*/ 0 w 55"/>
                <a:gd name="T3" fmla="*/ 31 h 31"/>
                <a:gd name="T4" fmla="*/ 24 w 55"/>
                <a:gd name="T5" fmla="*/ 31 h 31"/>
                <a:gd name="T6" fmla="*/ 55 w 55"/>
                <a:gd name="T7" fmla="*/ 0 h 31"/>
                <a:gd name="T8" fmla="*/ 30 w 55"/>
                <a:gd name="T9" fmla="*/ 0 h 31"/>
              </a:gdLst>
              <a:ahLst/>
              <a:cxnLst>
                <a:cxn ang="0">
                  <a:pos x="T0" y="T1"/>
                </a:cxn>
                <a:cxn ang="0">
                  <a:pos x="T2" y="T3"/>
                </a:cxn>
                <a:cxn ang="0">
                  <a:pos x="T4" y="T5"/>
                </a:cxn>
                <a:cxn ang="0">
                  <a:pos x="T6" y="T7"/>
                </a:cxn>
                <a:cxn ang="0">
                  <a:pos x="T8" y="T9"/>
                </a:cxn>
              </a:cxnLst>
              <a:rect l="0" t="0" r="r" b="b"/>
              <a:pathLst>
                <a:path w="55" h="31">
                  <a:moveTo>
                    <a:pt x="30" y="0"/>
                  </a:moveTo>
                  <a:lnTo>
                    <a:pt x="0" y="31"/>
                  </a:lnTo>
                  <a:lnTo>
                    <a:pt x="24" y="31"/>
                  </a:lnTo>
                  <a:lnTo>
                    <a:pt x="55" y="0"/>
                  </a:lnTo>
                  <a:lnTo>
                    <a:pt x="30" y="0"/>
                  </a:ln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6" name="Freeform 159"/>
            <p:cNvSpPr>
              <a:spLocks/>
            </p:cNvSpPr>
            <p:nvPr/>
          </p:nvSpPr>
          <p:spPr bwMode="auto">
            <a:xfrm>
              <a:off x="7630318" y="5737223"/>
              <a:ext cx="87313" cy="49213"/>
            </a:xfrm>
            <a:custGeom>
              <a:avLst/>
              <a:gdLst>
                <a:gd name="T0" fmla="*/ 29 w 55"/>
                <a:gd name="T1" fmla="*/ 0 h 31"/>
                <a:gd name="T2" fmla="*/ 0 w 55"/>
                <a:gd name="T3" fmla="*/ 31 h 31"/>
                <a:gd name="T4" fmla="*/ 23 w 55"/>
                <a:gd name="T5" fmla="*/ 31 h 31"/>
                <a:gd name="T6" fmla="*/ 55 w 55"/>
                <a:gd name="T7" fmla="*/ 0 h 31"/>
                <a:gd name="T8" fmla="*/ 29 w 55"/>
                <a:gd name="T9" fmla="*/ 0 h 31"/>
              </a:gdLst>
              <a:ahLst/>
              <a:cxnLst>
                <a:cxn ang="0">
                  <a:pos x="T0" y="T1"/>
                </a:cxn>
                <a:cxn ang="0">
                  <a:pos x="T2" y="T3"/>
                </a:cxn>
                <a:cxn ang="0">
                  <a:pos x="T4" y="T5"/>
                </a:cxn>
                <a:cxn ang="0">
                  <a:pos x="T6" y="T7"/>
                </a:cxn>
                <a:cxn ang="0">
                  <a:pos x="T8" y="T9"/>
                </a:cxn>
              </a:cxnLst>
              <a:rect l="0" t="0" r="r" b="b"/>
              <a:pathLst>
                <a:path w="55" h="31">
                  <a:moveTo>
                    <a:pt x="29" y="0"/>
                  </a:moveTo>
                  <a:lnTo>
                    <a:pt x="0" y="31"/>
                  </a:lnTo>
                  <a:lnTo>
                    <a:pt x="23" y="31"/>
                  </a:lnTo>
                  <a:lnTo>
                    <a:pt x="55" y="0"/>
                  </a:lnTo>
                  <a:lnTo>
                    <a:pt x="29"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7" name="Freeform 160"/>
            <p:cNvSpPr>
              <a:spLocks/>
            </p:cNvSpPr>
            <p:nvPr/>
          </p:nvSpPr>
          <p:spPr bwMode="auto">
            <a:xfrm>
              <a:off x="10165555" y="5737223"/>
              <a:ext cx="87313" cy="49213"/>
            </a:xfrm>
            <a:custGeom>
              <a:avLst/>
              <a:gdLst>
                <a:gd name="T0" fmla="*/ 31 w 55"/>
                <a:gd name="T1" fmla="*/ 0 h 31"/>
                <a:gd name="T2" fmla="*/ 0 w 55"/>
                <a:gd name="T3" fmla="*/ 31 h 31"/>
                <a:gd name="T4" fmla="*/ 25 w 55"/>
                <a:gd name="T5" fmla="*/ 31 h 31"/>
                <a:gd name="T6" fmla="*/ 55 w 55"/>
                <a:gd name="T7" fmla="*/ 0 h 31"/>
                <a:gd name="T8" fmla="*/ 31 w 55"/>
                <a:gd name="T9" fmla="*/ 0 h 31"/>
              </a:gdLst>
              <a:ahLst/>
              <a:cxnLst>
                <a:cxn ang="0">
                  <a:pos x="T0" y="T1"/>
                </a:cxn>
                <a:cxn ang="0">
                  <a:pos x="T2" y="T3"/>
                </a:cxn>
                <a:cxn ang="0">
                  <a:pos x="T4" y="T5"/>
                </a:cxn>
                <a:cxn ang="0">
                  <a:pos x="T6" y="T7"/>
                </a:cxn>
                <a:cxn ang="0">
                  <a:pos x="T8" y="T9"/>
                </a:cxn>
              </a:cxnLst>
              <a:rect l="0" t="0" r="r" b="b"/>
              <a:pathLst>
                <a:path w="55" h="31">
                  <a:moveTo>
                    <a:pt x="31" y="0"/>
                  </a:moveTo>
                  <a:lnTo>
                    <a:pt x="0" y="31"/>
                  </a:lnTo>
                  <a:lnTo>
                    <a:pt x="25" y="31"/>
                  </a:lnTo>
                  <a:lnTo>
                    <a:pt x="55"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8" name="Freeform 161"/>
            <p:cNvSpPr>
              <a:spLocks/>
            </p:cNvSpPr>
            <p:nvPr/>
          </p:nvSpPr>
          <p:spPr bwMode="auto">
            <a:xfrm>
              <a:off x="10324305" y="5740398"/>
              <a:ext cx="47625" cy="46038"/>
            </a:xfrm>
            <a:custGeom>
              <a:avLst/>
              <a:gdLst>
                <a:gd name="T0" fmla="*/ 24 w 30"/>
                <a:gd name="T1" fmla="*/ 29 h 29"/>
                <a:gd name="T2" fmla="*/ 30 w 30"/>
                <a:gd name="T3" fmla="*/ 23 h 29"/>
                <a:gd name="T4" fmla="*/ 30 w 30"/>
                <a:gd name="T5" fmla="*/ 0 h 29"/>
                <a:gd name="T6" fmla="*/ 0 w 30"/>
                <a:gd name="T7" fmla="*/ 29 h 29"/>
                <a:gd name="T8" fmla="*/ 24 w 30"/>
                <a:gd name="T9" fmla="*/ 29 h 29"/>
              </a:gdLst>
              <a:ahLst/>
              <a:cxnLst>
                <a:cxn ang="0">
                  <a:pos x="T0" y="T1"/>
                </a:cxn>
                <a:cxn ang="0">
                  <a:pos x="T2" y="T3"/>
                </a:cxn>
                <a:cxn ang="0">
                  <a:pos x="T4" y="T5"/>
                </a:cxn>
                <a:cxn ang="0">
                  <a:pos x="T6" y="T7"/>
                </a:cxn>
                <a:cxn ang="0">
                  <a:pos x="T8" y="T9"/>
                </a:cxn>
              </a:cxnLst>
              <a:rect l="0" t="0" r="r" b="b"/>
              <a:pathLst>
                <a:path w="30" h="29">
                  <a:moveTo>
                    <a:pt x="24" y="29"/>
                  </a:moveTo>
                  <a:lnTo>
                    <a:pt x="30" y="23"/>
                  </a:lnTo>
                  <a:lnTo>
                    <a:pt x="30" y="0"/>
                  </a:lnTo>
                  <a:lnTo>
                    <a:pt x="0" y="29"/>
                  </a:lnTo>
                  <a:lnTo>
                    <a:pt x="24" y="29"/>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9" name="Freeform 162"/>
            <p:cNvSpPr>
              <a:spLocks/>
            </p:cNvSpPr>
            <p:nvPr/>
          </p:nvSpPr>
          <p:spPr bwMode="auto">
            <a:xfrm>
              <a:off x="6993730" y="5737223"/>
              <a:ext cx="90488" cy="49213"/>
            </a:xfrm>
            <a:custGeom>
              <a:avLst/>
              <a:gdLst>
                <a:gd name="T0" fmla="*/ 32 w 57"/>
                <a:gd name="T1" fmla="*/ 0 h 31"/>
                <a:gd name="T2" fmla="*/ 0 w 57"/>
                <a:gd name="T3" fmla="*/ 31 h 31"/>
                <a:gd name="T4" fmla="*/ 26 w 57"/>
                <a:gd name="T5" fmla="*/ 31 h 31"/>
                <a:gd name="T6" fmla="*/ 57 w 57"/>
                <a:gd name="T7" fmla="*/ 0 h 31"/>
                <a:gd name="T8" fmla="*/ 32 w 57"/>
                <a:gd name="T9" fmla="*/ 0 h 31"/>
              </a:gdLst>
              <a:ahLst/>
              <a:cxnLst>
                <a:cxn ang="0">
                  <a:pos x="T0" y="T1"/>
                </a:cxn>
                <a:cxn ang="0">
                  <a:pos x="T2" y="T3"/>
                </a:cxn>
                <a:cxn ang="0">
                  <a:pos x="T4" y="T5"/>
                </a:cxn>
                <a:cxn ang="0">
                  <a:pos x="T6" y="T7"/>
                </a:cxn>
                <a:cxn ang="0">
                  <a:pos x="T8" y="T9"/>
                </a:cxn>
              </a:cxnLst>
              <a:rect l="0" t="0" r="r" b="b"/>
              <a:pathLst>
                <a:path w="57" h="31">
                  <a:moveTo>
                    <a:pt x="32" y="0"/>
                  </a:moveTo>
                  <a:lnTo>
                    <a:pt x="0" y="31"/>
                  </a:lnTo>
                  <a:lnTo>
                    <a:pt x="26" y="31"/>
                  </a:lnTo>
                  <a:lnTo>
                    <a:pt x="57"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0" name="Freeform 163"/>
            <p:cNvSpPr>
              <a:spLocks/>
            </p:cNvSpPr>
            <p:nvPr/>
          </p:nvSpPr>
          <p:spPr bwMode="auto">
            <a:xfrm>
              <a:off x="7154068" y="5737223"/>
              <a:ext cx="87313" cy="49213"/>
            </a:xfrm>
            <a:custGeom>
              <a:avLst/>
              <a:gdLst>
                <a:gd name="T0" fmla="*/ 31 w 55"/>
                <a:gd name="T1" fmla="*/ 0 h 31"/>
                <a:gd name="T2" fmla="*/ 0 w 55"/>
                <a:gd name="T3" fmla="*/ 31 h 31"/>
                <a:gd name="T4" fmla="*/ 25 w 55"/>
                <a:gd name="T5" fmla="*/ 31 h 31"/>
                <a:gd name="T6" fmla="*/ 55 w 55"/>
                <a:gd name="T7" fmla="*/ 0 h 31"/>
                <a:gd name="T8" fmla="*/ 31 w 55"/>
                <a:gd name="T9" fmla="*/ 0 h 31"/>
              </a:gdLst>
              <a:ahLst/>
              <a:cxnLst>
                <a:cxn ang="0">
                  <a:pos x="T0" y="T1"/>
                </a:cxn>
                <a:cxn ang="0">
                  <a:pos x="T2" y="T3"/>
                </a:cxn>
                <a:cxn ang="0">
                  <a:pos x="T4" y="T5"/>
                </a:cxn>
                <a:cxn ang="0">
                  <a:pos x="T6" y="T7"/>
                </a:cxn>
                <a:cxn ang="0">
                  <a:pos x="T8" y="T9"/>
                </a:cxn>
              </a:cxnLst>
              <a:rect l="0" t="0" r="r" b="b"/>
              <a:pathLst>
                <a:path w="55" h="31">
                  <a:moveTo>
                    <a:pt x="31" y="0"/>
                  </a:moveTo>
                  <a:lnTo>
                    <a:pt x="0" y="31"/>
                  </a:lnTo>
                  <a:lnTo>
                    <a:pt x="25" y="31"/>
                  </a:lnTo>
                  <a:lnTo>
                    <a:pt x="55"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1" name="Freeform 164"/>
            <p:cNvSpPr>
              <a:spLocks/>
            </p:cNvSpPr>
            <p:nvPr/>
          </p:nvSpPr>
          <p:spPr bwMode="auto">
            <a:xfrm>
              <a:off x="7309643" y="5737223"/>
              <a:ext cx="92075" cy="49213"/>
            </a:xfrm>
            <a:custGeom>
              <a:avLst/>
              <a:gdLst>
                <a:gd name="T0" fmla="*/ 32 w 58"/>
                <a:gd name="T1" fmla="*/ 0 h 31"/>
                <a:gd name="T2" fmla="*/ 0 w 58"/>
                <a:gd name="T3" fmla="*/ 31 h 31"/>
                <a:gd name="T4" fmla="*/ 26 w 58"/>
                <a:gd name="T5" fmla="*/ 31 h 31"/>
                <a:gd name="T6" fmla="*/ 58 w 58"/>
                <a:gd name="T7" fmla="*/ 0 h 31"/>
                <a:gd name="T8" fmla="*/ 32 w 58"/>
                <a:gd name="T9" fmla="*/ 0 h 31"/>
              </a:gdLst>
              <a:ahLst/>
              <a:cxnLst>
                <a:cxn ang="0">
                  <a:pos x="T0" y="T1"/>
                </a:cxn>
                <a:cxn ang="0">
                  <a:pos x="T2" y="T3"/>
                </a:cxn>
                <a:cxn ang="0">
                  <a:pos x="T4" y="T5"/>
                </a:cxn>
                <a:cxn ang="0">
                  <a:pos x="T6" y="T7"/>
                </a:cxn>
                <a:cxn ang="0">
                  <a:pos x="T8" y="T9"/>
                </a:cxn>
              </a:cxnLst>
              <a:rect l="0" t="0" r="r" b="b"/>
              <a:pathLst>
                <a:path w="58" h="31">
                  <a:moveTo>
                    <a:pt x="32" y="0"/>
                  </a:moveTo>
                  <a:lnTo>
                    <a:pt x="0" y="31"/>
                  </a:lnTo>
                  <a:lnTo>
                    <a:pt x="26" y="31"/>
                  </a:lnTo>
                  <a:lnTo>
                    <a:pt x="58"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2" name="Freeform 165"/>
            <p:cNvSpPr>
              <a:spLocks/>
            </p:cNvSpPr>
            <p:nvPr/>
          </p:nvSpPr>
          <p:spPr bwMode="auto">
            <a:xfrm>
              <a:off x="7469980" y="5737223"/>
              <a:ext cx="90488" cy="49213"/>
            </a:xfrm>
            <a:custGeom>
              <a:avLst/>
              <a:gdLst>
                <a:gd name="T0" fmla="*/ 32 w 57"/>
                <a:gd name="T1" fmla="*/ 0 h 31"/>
                <a:gd name="T2" fmla="*/ 0 w 57"/>
                <a:gd name="T3" fmla="*/ 31 h 31"/>
                <a:gd name="T4" fmla="*/ 26 w 57"/>
                <a:gd name="T5" fmla="*/ 31 h 31"/>
                <a:gd name="T6" fmla="*/ 57 w 57"/>
                <a:gd name="T7" fmla="*/ 0 h 31"/>
                <a:gd name="T8" fmla="*/ 32 w 57"/>
                <a:gd name="T9" fmla="*/ 0 h 31"/>
              </a:gdLst>
              <a:ahLst/>
              <a:cxnLst>
                <a:cxn ang="0">
                  <a:pos x="T0" y="T1"/>
                </a:cxn>
                <a:cxn ang="0">
                  <a:pos x="T2" y="T3"/>
                </a:cxn>
                <a:cxn ang="0">
                  <a:pos x="T4" y="T5"/>
                </a:cxn>
                <a:cxn ang="0">
                  <a:pos x="T6" y="T7"/>
                </a:cxn>
                <a:cxn ang="0">
                  <a:pos x="T8" y="T9"/>
                </a:cxn>
              </a:cxnLst>
              <a:rect l="0" t="0" r="r" b="b"/>
              <a:pathLst>
                <a:path w="57" h="31">
                  <a:moveTo>
                    <a:pt x="32" y="0"/>
                  </a:moveTo>
                  <a:lnTo>
                    <a:pt x="0" y="31"/>
                  </a:lnTo>
                  <a:lnTo>
                    <a:pt x="26" y="31"/>
                  </a:lnTo>
                  <a:lnTo>
                    <a:pt x="57"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3" name="Freeform 166"/>
            <p:cNvSpPr>
              <a:spLocks/>
            </p:cNvSpPr>
            <p:nvPr/>
          </p:nvSpPr>
          <p:spPr bwMode="auto">
            <a:xfrm>
              <a:off x="6361905" y="5737223"/>
              <a:ext cx="90488" cy="49213"/>
            </a:xfrm>
            <a:custGeom>
              <a:avLst/>
              <a:gdLst>
                <a:gd name="T0" fmla="*/ 31 w 57"/>
                <a:gd name="T1" fmla="*/ 0 h 31"/>
                <a:gd name="T2" fmla="*/ 0 w 57"/>
                <a:gd name="T3" fmla="*/ 31 h 31"/>
                <a:gd name="T4" fmla="*/ 26 w 57"/>
                <a:gd name="T5" fmla="*/ 31 h 31"/>
                <a:gd name="T6" fmla="*/ 57 w 57"/>
                <a:gd name="T7" fmla="*/ 0 h 31"/>
                <a:gd name="T8" fmla="*/ 31 w 57"/>
                <a:gd name="T9" fmla="*/ 0 h 31"/>
              </a:gdLst>
              <a:ahLst/>
              <a:cxnLst>
                <a:cxn ang="0">
                  <a:pos x="T0" y="T1"/>
                </a:cxn>
                <a:cxn ang="0">
                  <a:pos x="T2" y="T3"/>
                </a:cxn>
                <a:cxn ang="0">
                  <a:pos x="T4" y="T5"/>
                </a:cxn>
                <a:cxn ang="0">
                  <a:pos x="T6" y="T7"/>
                </a:cxn>
                <a:cxn ang="0">
                  <a:pos x="T8" y="T9"/>
                </a:cxn>
              </a:cxnLst>
              <a:rect l="0" t="0" r="r" b="b"/>
              <a:pathLst>
                <a:path w="57" h="31">
                  <a:moveTo>
                    <a:pt x="31" y="0"/>
                  </a:moveTo>
                  <a:lnTo>
                    <a:pt x="0" y="31"/>
                  </a:lnTo>
                  <a:lnTo>
                    <a:pt x="26" y="31"/>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4" name="Freeform 167"/>
            <p:cNvSpPr>
              <a:spLocks/>
            </p:cNvSpPr>
            <p:nvPr/>
          </p:nvSpPr>
          <p:spPr bwMode="auto">
            <a:xfrm>
              <a:off x="6520655" y="5737223"/>
              <a:ext cx="88900" cy="49213"/>
            </a:xfrm>
            <a:custGeom>
              <a:avLst/>
              <a:gdLst>
                <a:gd name="T0" fmla="*/ 32 w 56"/>
                <a:gd name="T1" fmla="*/ 0 h 31"/>
                <a:gd name="T2" fmla="*/ 0 w 56"/>
                <a:gd name="T3" fmla="*/ 31 h 31"/>
                <a:gd name="T4" fmla="*/ 24 w 56"/>
                <a:gd name="T5" fmla="*/ 31 h 31"/>
                <a:gd name="T6" fmla="*/ 56 w 56"/>
                <a:gd name="T7" fmla="*/ 0 h 31"/>
                <a:gd name="T8" fmla="*/ 32 w 56"/>
                <a:gd name="T9" fmla="*/ 0 h 31"/>
              </a:gdLst>
              <a:ahLst/>
              <a:cxnLst>
                <a:cxn ang="0">
                  <a:pos x="T0" y="T1"/>
                </a:cxn>
                <a:cxn ang="0">
                  <a:pos x="T2" y="T3"/>
                </a:cxn>
                <a:cxn ang="0">
                  <a:pos x="T4" y="T5"/>
                </a:cxn>
                <a:cxn ang="0">
                  <a:pos x="T6" y="T7"/>
                </a:cxn>
                <a:cxn ang="0">
                  <a:pos x="T8" y="T9"/>
                </a:cxn>
              </a:cxnLst>
              <a:rect l="0" t="0" r="r" b="b"/>
              <a:pathLst>
                <a:path w="56" h="31">
                  <a:moveTo>
                    <a:pt x="32" y="0"/>
                  </a:moveTo>
                  <a:lnTo>
                    <a:pt x="0" y="31"/>
                  </a:lnTo>
                  <a:lnTo>
                    <a:pt x="24" y="31"/>
                  </a:lnTo>
                  <a:lnTo>
                    <a:pt x="56"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5" name="Freeform 168"/>
            <p:cNvSpPr>
              <a:spLocks/>
            </p:cNvSpPr>
            <p:nvPr/>
          </p:nvSpPr>
          <p:spPr bwMode="auto">
            <a:xfrm>
              <a:off x="6677818" y="5737223"/>
              <a:ext cx="90488" cy="49213"/>
            </a:xfrm>
            <a:custGeom>
              <a:avLst/>
              <a:gdLst>
                <a:gd name="T0" fmla="*/ 32 w 57"/>
                <a:gd name="T1" fmla="*/ 0 h 31"/>
                <a:gd name="T2" fmla="*/ 0 w 57"/>
                <a:gd name="T3" fmla="*/ 31 h 31"/>
                <a:gd name="T4" fmla="*/ 26 w 57"/>
                <a:gd name="T5" fmla="*/ 31 h 31"/>
                <a:gd name="T6" fmla="*/ 57 w 57"/>
                <a:gd name="T7" fmla="*/ 0 h 31"/>
                <a:gd name="T8" fmla="*/ 32 w 57"/>
                <a:gd name="T9" fmla="*/ 0 h 31"/>
              </a:gdLst>
              <a:ahLst/>
              <a:cxnLst>
                <a:cxn ang="0">
                  <a:pos x="T0" y="T1"/>
                </a:cxn>
                <a:cxn ang="0">
                  <a:pos x="T2" y="T3"/>
                </a:cxn>
                <a:cxn ang="0">
                  <a:pos x="T4" y="T5"/>
                </a:cxn>
                <a:cxn ang="0">
                  <a:pos x="T6" y="T7"/>
                </a:cxn>
                <a:cxn ang="0">
                  <a:pos x="T8" y="T9"/>
                </a:cxn>
              </a:cxnLst>
              <a:rect l="0" t="0" r="r" b="b"/>
              <a:pathLst>
                <a:path w="57" h="31">
                  <a:moveTo>
                    <a:pt x="32" y="0"/>
                  </a:moveTo>
                  <a:lnTo>
                    <a:pt x="0" y="31"/>
                  </a:lnTo>
                  <a:lnTo>
                    <a:pt x="26" y="31"/>
                  </a:lnTo>
                  <a:lnTo>
                    <a:pt x="57"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6" name="Freeform 169"/>
            <p:cNvSpPr>
              <a:spLocks/>
            </p:cNvSpPr>
            <p:nvPr/>
          </p:nvSpPr>
          <p:spPr bwMode="auto">
            <a:xfrm>
              <a:off x="6838155" y="5737223"/>
              <a:ext cx="87313" cy="49213"/>
            </a:xfrm>
            <a:custGeom>
              <a:avLst/>
              <a:gdLst>
                <a:gd name="T0" fmla="*/ 31 w 55"/>
                <a:gd name="T1" fmla="*/ 0 h 31"/>
                <a:gd name="T2" fmla="*/ 0 w 55"/>
                <a:gd name="T3" fmla="*/ 31 h 31"/>
                <a:gd name="T4" fmla="*/ 25 w 55"/>
                <a:gd name="T5" fmla="*/ 31 h 31"/>
                <a:gd name="T6" fmla="*/ 55 w 55"/>
                <a:gd name="T7" fmla="*/ 0 h 31"/>
                <a:gd name="T8" fmla="*/ 31 w 55"/>
                <a:gd name="T9" fmla="*/ 0 h 31"/>
              </a:gdLst>
              <a:ahLst/>
              <a:cxnLst>
                <a:cxn ang="0">
                  <a:pos x="T0" y="T1"/>
                </a:cxn>
                <a:cxn ang="0">
                  <a:pos x="T2" y="T3"/>
                </a:cxn>
                <a:cxn ang="0">
                  <a:pos x="T4" y="T5"/>
                </a:cxn>
                <a:cxn ang="0">
                  <a:pos x="T6" y="T7"/>
                </a:cxn>
                <a:cxn ang="0">
                  <a:pos x="T8" y="T9"/>
                </a:cxn>
              </a:cxnLst>
              <a:rect l="0" t="0" r="r" b="b"/>
              <a:pathLst>
                <a:path w="55" h="31">
                  <a:moveTo>
                    <a:pt x="31" y="0"/>
                  </a:moveTo>
                  <a:lnTo>
                    <a:pt x="0" y="31"/>
                  </a:lnTo>
                  <a:lnTo>
                    <a:pt x="25" y="31"/>
                  </a:lnTo>
                  <a:lnTo>
                    <a:pt x="55"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7" name="Freeform 170"/>
            <p:cNvSpPr>
              <a:spLocks/>
            </p:cNvSpPr>
            <p:nvPr/>
          </p:nvSpPr>
          <p:spPr bwMode="auto">
            <a:xfrm>
              <a:off x="5730080" y="5737223"/>
              <a:ext cx="90488" cy="49213"/>
            </a:xfrm>
            <a:custGeom>
              <a:avLst/>
              <a:gdLst>
                <a:gd name="T0" fmla="*/ 31 w 57"/>
                <a:gd name="T1" fmla="*/ 0 h 31"/>
                <a:gd name="T2" fmla="*/ 0 w 57"/>
                <a:gd name="T3" fmla="*/ 31 h 31"/>
                <a:gd name="T4" fmla="*/ 25 w 57"/>
                <a:gd name="T5" fmla="*/ 31 h 31"/>
                <a:gd name="T6" fmla="*/ 57 w 57"/>
                <a:gd name="T7" fmla="*/ 0 h 31"/>
                <a:gd name="T8" fmla="*/ 31 w 57"/>
                <a:gd name="T9" fmla="*/ 0 h 31"/>
              </a:gdLst>
              <a:ahLst/>
              <a:cxnLst>
                <a:cxn ang="0">
                  <a:pos x="T0" y="T1"/>
                </a:cxn>
                <a:cxn ang="0">
                  <a:pos x="T2" y="T3"/>
                </a:cxn>
                <a:cxn ang="0">
                  <a:pos x="T4" y="T5"/>
                </a:cxn>
                <a:cxn ang="0">
                  <a:pos x="T6" y="T7"/>
                </a:cxn>
                <a:cxn ang="0">
                  <a:pos x="T8" y="T9"/>
                </a:cxn>
              </a:cxnLst>
              <a:rect l="0" t="0" r="r" b="b"/>
              <a:pathLst>
                <a:path w="57" h="31">
                  <a:moveTo>
                    <a:pt x="31" y="0"/>
                  </a:moveTo>
                  <a:lnTo>
                    <a:pt x="0" y="31"/>
                  </a:lnTo>
                  <a:lnTo>
                    <a:pt x="25" y="31"/>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8" name="Freeform 171"/>
            <p:cNvSpPr>
              <a:spLocks/>
            </p:cNvSpPr>
            <p:nvPr/>
          </p:nvSpPr>
          <p:spPr bwMode="auto">
            <a:xfrm>
              <a:off x="5888830" y="5737223"/>
              <a:ext cx="87313" cy="49213"/>
            </a:xfrm>
            <a:custGeom>
              <a:avLst/>
              <a:gdLst>
                <a:gd name="T0" fmla="*/ 32 w 55"/>
                <a:gd name="T1" fmla="*/ 0 h 31"/>
                <a:gd name="T2" fmla="*/ 0 w 55"/>
                <a:gd name="T3" fmla="*/ 31 h 31"/>
                <a:gd name="T4" fmla="*/ 24 w 55"/>
                <a:gd name="T5" fmla="*/ 31 h 31"/>
                <a:gd name="T6" fmla="*/ 55 w 55"/>
                <a:gd name="T7" fmla="*/ 0 h 31"/>
                <a:gd name="T8" fmla="*/ 32 w 55"/>
                <a:gd name="T9" fmla="*/ 0 h 31"/>
              </a:gdLst>
              <a:ahLst/>
              <a:cxnLst>
                <a:cxn ang="0">
                  <a:pos x="T0" y="T1"/>
                </a:cxn>
                <a:cxn ang="0">
                  <a:pos x="T2" y="T3"/>
                </a:cxn>
                <a:cxn ang="0">
                  <a:pos x="T4" y="T5"/>
                </a:cxn>
                <a:cxn ang="0">
                  <a:pos x="T6" y="T7"/>
                </a:cxn>
                <a:cxn ang="0">
                  <a:pos x="T8" y="T9"/>
                </a:cxn>
              </a:cxnLst>
              <a:rect l="0" t="0" r="r" b="b"/>
              <a:pathLst>
                <a:path w="55" h="31">
                  <a:moveTo>
                    <a:pt x="32" y="0"/>
                  </a:moveTo>
                  <a:lnTo>
                    <a:pt x="0" y="31"/>
                  </a:lnTo>
                  <a:lnTo>
                    <a:pt x="24" y="31"/>
                  </a:lnTo>
                  <a:lnTo>
                    <a:pt x="55"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9" name="Freeform 172"/>
            <p:cNvSpPr>
              <a:spLocks/>
            </p:cNvSpPr>
            <p:nvPr/>
          </p:nvSpPr>
          <p:spPr bwMode="auto">
            <a:xfrm>
              <a:off x="6045993" y="5737223"/>
              <a:ext cx="90488" cy="49213"/>
            </a:xfrm>
            <a:custGeom>
              <a:avLst/>
              <a:gdLst>
                <a:gd name="T0" fmla="*/ 31 w 57"/>
                <a:gd name="T1" fmla="*/ 0 h 31"/>
                <a:gd name="T2" fmla="*/ 0 w 57"/>
                <a:gd name="T3" fmla="*/ 31 h 31"/>
                <a:gd name="T4" fmla="*/ 25 w 57"/>
                <a:gd name="T5" fmla="*/ 31 h 31"/>
                <a:gd name="T6" fmla="*/ 57 w 57"/>
                <a:gd name="T7" fmla="*/ 0 h 31"/>
                <a:gd name="T8" fmla="*/ 31 w 57"/>
                <a:gd name="T9" fmla="*/ 0 h 31"/>
              </a:gdLst>
              <a:ahLst/>
              <a:cxnLst>
                <a:cxn ang="0">
                  <a:pos x="T0" y="T1"/>
                </a:cxn>
                <a:cxn ang="0">
                  <a:pos x="T2" y="T3"/>
                </a:cxn>
                <a:cxn ang="0">
                  <a:pos x="T4" y="T5"/>
                </a:cxn>
                <a:cxn ang="0">
                  <a:pos x="T6" y="T7"/>
                </a:cxn>
                <a:cxn ang="0">
                  <a:pos x="T8" y="T9"/>
                </a:cxn>
              </a:cxnLst>
              <a:rect l="0" t="0" r="r" b="b"/>
              <a:pathLst>
                <a:path w="57" h="31">
                  <a:moveTo>
                    <a:pt x="31" y="0"/>
                  </a:moveTo>
                  <a:lnTo>
                    <a:pt x="0" y="31"/>
                  </a:lnTo>
                  <a:lnTo>
                    <a:pt x="25" y="31"/>
                  </a:lnTo>
                  <a:lnTo>
                    <a:pt x="57" y="0"/>
                  </a:lnTo>
                  <a:lnTo>
                    <a:pt x="31"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0" name="Freeform 173"/>
            <p:cNvSpPr>
              <a:spLocks/>
            </p:cNvSpPr>
            <p:nvPr/>
          </p:nvSpPr>
          <p:spPr bwMode="auto">
            <a:xfrm>
              <a:off x="6204743" y="5737223"/>
              <a:ext cx="87313" cy="49213"/>
            </a:xfrm>
            <a:custGeom>
              <a:avLst/>
              <a:gdLst>
                <a:gd name="T0" fmla="*/ 32 w 55"/>
                <a:gd name="T1" fmla="*/ 0 h 31"/>
                <a:gd name="T2" fmla="*/ 0 w 55"/>
                <a:gd name="T3" fmla="*/ 31 h 31"/>
                <a:gd name="T4" fmla="*/ 24 w 55"/>
                <a:gd name="T5" fmla="*/ 31 h 31"/>
                <a:gd name="T6" fmla="*/ 55 w 55"/>
                <a:gd name="T7" fmla="*/ 0 h 31"/>
                <a:gd name="T8" fmla="*/ 32 w 55"/>
                <a:gd name="T9" fmla="*/ 0 h 31"/>
              </a:gdLst>
              <a:ahLst/>
              <a:cxnLst>
                <a:cxn ang="0">
                  <a:pos x="T0" y="T1"/>
                </a:cxn>
                <a:cxn ang="0">
                  <a:pos x="T2" y="T3"/>
                </a:cxn>
                <a:cxn ang="0">
                  <a:pos x="T4" y="T5"/>
                </a:cxn>
                <a:cxn ang="0">
                  <a:pos x="T6" y="T7"/>
                </a:cxn>
                <a:cxn ang="0">
                  <a:pos x="T8" y="T9"/>
                </a:cxn>
              </a:cxnLst>
              <a:rect l="0" t="0" r="r" b="b"/>
              <a:pathLst>
                <a:path w="55" h="31">
                  <a:moveTo>
                    <a:pt x="32" y="0"/>
                  </a:moveTo>
                  <a:lnTo>
                    <a:pt x="0" y="31"/>
                  </a:lnTo>
                  <a:lnTo>
                    <a:pt x="24" y="31"/>
                  </a:lnTo>
                  <a:lnTo>
                    <a:pt x="55" y="0"/>
                  </a:lnTo>
                  <a:lnTo>
                    <a:pt x="32" y="0"/>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1" name="Freeform 174"/>
            <p:cNvSpPr>
              <a:spLocks/>
            </p:cNvSpPr>
            <p:nvPr/>
          </p:nvSpPr>
          <p:spPr bwMode="auto">
            <a:xfrm>
              <a:off x="10321130" y="4314823"/>
              <a:ext cx="50800" cy="87313"/>
            </a:xfrm>
            <a:custGeom>
              <a:avLst/>
              <a:gdLst>
                <a:gd name="T0" fmla="*/ 0 w 32"/>
                <a:gd name="T1" fmla="*/ 32 h 55"/>
                <a:gd name="T2" fmla="*/ 0 w 32"/>
                <a:gd name="T3" fmla="*/ 55 h 55"/>
                <a:gd name="T4" fmla="*/ 26 w 32"/>
                <a:gd name="T5" fmla="*/ 32 h 55"/>
                <a:gd name="T6" fmla="*/ 32 w 32"/>
                <a:gd name="T7" fmla="*/ 24 h 55"/>
                <a:gd name="T8" fmla="*/ 32 w 32"/>
                <a:gd name="T9" fmla="*/ 0 h 55"/>
                <a:gd name="T10" fmla="*/ 0 w 32"/>
                <a:gd name="T11" fmla="*/ 32 h 55"/>
              </a:gdLst>
              <a:ahLst/>
              <a:cxnLst>
                <a:cxn ang="0">
                  <a:pos x="T0" y="T1"/>
                </a:cxn>
                <a:cxn ang="0">
                  <a:pos x="T2" y="T3"/>
                </a:cxn>
                <a:cxn ang="0">
                  <a:pos x="T4" y="T5"/>
                </a:cxn>
                <a:cxn ang="0">
                  <a:pos x="T6" y="T7"/>
                </a:cxn>
                <a:cxn ang="0">
                  <a:pos x="T8" y="T9"/>
                </a:cxn>
                <a:cxn ang="0">
                  <a:pos x="T10" y="T11"/>
                </a:cxn>
              </a:cxnLst>
              <a:rect l="0" t="0" r="r" b="b"/>
              <a:pathLst>
                <a:path w="32" h="55">
                  <a:moveTo>
                    <a:pt x="0" y="32"/>
                  </a:moveTo>
                  <a:lnTo>
                    <a:pt x="0" y="55"/>
                  </a:lnTo>
                  <a:lnTo>
                    <a:pt x="26" y="32"/>
                  </a:lnTo>
                  <a:lnTo>
                    <a:pt x="32" y="24"/>
                  </a:lnTo>
                  <a:lnTo>
                    <a:pt x="32" y="0"/>
                  </a:lnTo>
                  <a:lnTo>
                    <a:pt x="0" y="32"/>
                  </a:lnTo>
                  <a:close/>
                </a:path>
              </a:pathLst>
            </a:custGeom>
            <a:solidFill>
              <a:srgbClr val="33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352" name="Rectangle 177"/>
          <p:cNvSpPr>
            <a:spLocks noChangeArrowheads="1"/>
          </p:cNvSpPr>
          <p:nvPr/>
        </p:nvSpPr>
        <p:spPr bwMode="auto">
          <a:xfrm>
            <a:off x="1455809" y="1579652"/>
            <a:ext cx="2827338" cy="365655"/>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353" name="Rectangle 178"/>
          <p:cNvSpPr>
            <a:spLocks noChangeArrowheads="1"/>
          </p:cNvSpPr>
          <p:nvPr/>
        </p:nvSpPr>
        <p:spPr bwMode="auto">
          <a:xfrm>
            <a:off x="1455809" y="1582840"/>
            <a:ext cx="2827338" cy="342692"/>
          </a:xfrm>
          <a:prstGeom prst="rect">
            <a:avLst/>
          </a:prstGeom>
          <a:solidFill>
            <a:srgbClr val="FFFFFF"/>
          </a:solidFill>
          <a:ln w="9525">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54" name="Freeform 7"/>
          <p:cNvSpPr>
            <a:spLocks/>
          </p:cNvSpPr>
          <p:nvPr/>
        </p:nvSpPr>
        <p:spPr bwMode="auto">
          <a:xfrm>
            <a:off x="5663405" y="301623"/>
            <a:ext cx="4702175" cy="2328863"/>
          </a:xfrm>
          <a:custGeom>
            <a:avLst/>
            <a:gdLst>
              <a:gd name="T0" fmla="*/ 2962 w 2962"/>
              <a:gd name="T1" fmla="*/ 1388 h 1467"/>
              <a:gd name="T2" fmla="*/ 2962 w 2962"/>
              <a:gd name="T3" fmla="*/ 1388 h 1467"/>
              <a:gd name="T4" fmla="*/ 2960 w 2962"/>
              <a:gd name="T5" fmla="*/ 1404 h 1467"/>
              <a:gd name="T6" fmla="*/ 2956 w 2962"/>
              <a:gd name="T7" fmla="*/ 1418 h 1467"/>
              <a:gd name="T8" fmla="*/ 2948 w 2962"/>
              <a:gd name="T9" fmla="*/ 1432 h 1467"/>
              <a:gd name="T10" fmla="*/ 2938 w 2962"/>
              <a:gd name="T11" fmla="*/ 1444 h 1467"/>
              <a:gd name="T12" fmla="*/ 2927 w 2962"/>
              <a:gd name="T13" fmla="*/ 1453 h 1467"/>
              <a:gd name="T14" fmla="*/ 2913 w 2962"/>
              <a:gd name="T15" fmla="*/ 1461 h 1467"/>
              <a:gd name="T16" fmla="*/ 2899 w 2962"/>
              <a:gd name="T17" fmla="*/ 1465 h 1467"/>
              <a:gd name="T18" fmla="*/ 2883 w 2962"/>
              <a:gd name="T19" fmla="*/ 1467 h 1467"/>
              <a:gd name="T20" fmla="*/ 79 w 2962"/>
              <a:gd name="T21" fmla="*/ 1467 h 1467"/>
              <a:gd name="T22" fmla="*/ 79 w 2962"/>
              <a:gd name="T23" fmla="*/ 1467 h 1467"/>
              <a:gd name="T24" fmla="*/ 63 w 2962"/>
              <a:gd name="T25" fmla="*/ 1465 h 1467"/>
              <a:gd name="T26" fmla="*/ 47 w 2962"/>
              <a:gd name="T27" fmla="*/ 1461 h 1467"/>
              <a:gd name="T28" fmla="*/ 34 w 2962"/>
              <a:gd name="T29" fmla="*/ 1453 h 1467"/>
              <a:gd name="T30" fmla="*/ 24 w 2962"/>
              <a:gd name="T31" fmla="*/ 1444 h 1467"/>
              <a:gd name="T32" fmla="*/ 14 w 2962"/>
              <a:gd name="T33" fmla="*/ 1432 h 1467"/>
              <a:gd name="T34" fmla="*/ 6 w 2962"/>
              <a:gd name="T35" fmla="*/ 1418 h 1467"/>
              <a:gd name="T36" fmla="*/ 2 w 2962"/>
              <a:gd name="T37" fmla="*/ 1404 h 1467"/>
              <a:gd name="T38" fmla="*/ 0 w 2962"/>
              <a:gd name="T39" fmla="*/ 1388 h 1467"/>
              <a:gd name="T40" fmla="*/ 0 w 2962"/>
              <a:gd name="T41" fmla="*/ 79 h 1467"/>
              <a:gd name="T42" fmla="*/ 0 w 2962"/>
              <a:gd name="T43" fmla="*/ 79 h 1467"/>
              <a:gd name="T44" fmla="*/ 2 w 2962"/>
              <a:gd name="T45" fmla="*/ 63 h 1467"/>
              <a:gd name="T46" fmla="*/ 6 w 2962"/>
              <a:gd name="T47" fmla="*/ 47 h 1467"/>
              <a:gd name="T48" fmla="*/ 14 w 2962"/>
              <a:gd name="T49" fmla="*/ 33 h 1467"/>
              <a:gd name="T50" fmla="*/ 24 w 2962"/>
              <a:gd name="T51" fmla="*/ 22 h 1467"/>
              <a:gd name="T52" fmla="*/ 34 w 2962"/>
              <a:gd name="T53" fmla="*/ 12 h 1467"/>
              <a:gd name="T54" fmla="*/ 47 w 2962"/>
              <a:gd name="T55" fmla="*/ 6 h 1467"/>
              <a:gd name="T56" fmla="*/ 63 w 2962"/>
              <a:gd name="T57" fmla="*/ 0 h 1467"/>
              <a:gd name="T58" fmla="*/ 79 w 2962"/>
              <a:gd name="T59" fmla="*/ 0 h 1467"/>
              <a:gd name="T60" fmla="*/ 2883 w 2962"/>
              <a:gd name="T61" fmla="*/ 0 h 1467"/>
              <a:gd name="T62" fmla="*/ 2883 w 2962"/>
              <a:gd name="T63" fmla="*/ 0 h 1467"/>
              <a:gd name="T64" fmla="*/ 2899 w 2962"/>
              <a:gd name="T65" fmla="*/ 0 h 1467"/>
              <a:gd name="T66" fmla="*/ 2913 w 2962"/>
              <a:gd name="T67" fmla="*/ 6 h 1467"/>
              <a:gd name="T68" fmla="*/ 2927 w 2962"/>
              <a:gd name="T69" fmla="*/ 12 h 1467"/>
              <a:gd name="T70" fmla="*/ 2938 w 2962"/>
              <a:gd name="T71" fmla="*/ 22 h 1467"/>
              <a:gd name="T72" fmla="*/ 2948 w 2962"/>
              <a:gd name="T73" fmla="*/ 33 h 1467"/>
              <a:gd name="T74" fmla="*/ 2956 w 2962"/>
              <a:gd name="T75" fmla="*/ 47 h 1467"/>
              <a:gd name="T76" fmla="*/ 2960 w 2962"/>
              <a:gd name="T77" fmla="*/ 63 h 1467"/>
              <a:gd name="T78" fmla="*/ 2962 w 2962"/>
              <a:gd name="T79" fmla="*/ 79 h 1467"/>
              <a:gd name="T80" fmla="*/ 2962 w 2962"/>
              <a:gd name="T81" fmla="*/ 1388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2" h="1467">
                <a:moveTo>
                  <a:pt x="2962" y="1388"/>
                </a:moveTo>
                <a:lnTo>
                  <a:pt x="2962" y="1388"/>
                </a:lnTo>
                <a:lnTo>
                  <a:pt x="2960" y="1404"/>
                </a:lnTo>
                <a:lnTo>
                  <a:pt x="2956" y="1418"/>
                </a:lnTo>
                <a:lnTo>
                  <a:pt x="2948" y="1432"/>
                </a:lnTo>
                <a:lnTo>
                  <a:pt x="2938" y="1444"/>
                </a:lnTo>
                <a:lnTo>
                  <a:pt x="2927" y="1453"/>
                </a:lnTo>
                <a:lnTo>
                  <a:pt x="2913" y="1461"/>
                </a:lnTo>
                <a:lnTo>
                  <a:pt x="2899" y="1465"/>
                </a:lnTo>
                <a:lnTo>
                  <a:pt x="2883" y="1467"/>
                </a:lnTo>
                <a:lnTo>
                  <a:pt x="79" y="1467"/>
                </a:lnTo>
                <a:lnTo>
                  <a:pt x="79" y="1467"/>
                </a:lnTo>
                <a:lnTo>
                  <a:pt x="63" y="1465"/>
                </a:lnTo>
                <a:lnTo>
                  <a:pt x="47" y="1461"/>
                </a:lnTo>
                <a:lnTo>
                  <a:pt x="34" y="1453"/>
                </a:lnTo>
                <a:lnTo>
                  <a:pt x="24" y="1444"/>
                </a:lnTo>
                <a:lnTo>
                  <a:pt x="14" y="1432"/>
                </a:lnTo>
                <a:lnTo>
                  <a:pt x="6" y="1418"/>
                </a:lnTo>
                <a:lnTo>
                  <a:pt x="2" y="1404"/>
                </a:lnTo>
                <a:lnTo>
                  <a:pt x="0" y="1388"/>
                </a:lnTo>
                <a:lnTo>
                  <a:pt x="0" y="79"/>
                </a:lnTo>
                <a:lnTo>
                  <a:pt x="0" y="79"/>
                </a:lnTo>
                <a:lnTo>
                  <a:pt x="2" y="63"/>
                </a:lnTo>
                <a:lnTo>
                  <a:pt x="6" y="47"/>
                </a:lnTo>
                <a:lnTo>
                  <a:pt x="14" y="33"/>
                </a:lnTo>
                <a:lnTo>
                  <a:pt x="24" y="22"/>
                </a:lnTo>
                <a:lnTo>
                  <a:pt x="34" y="12"/>
                </a:lnTo>
                <a:lnTo>
                  <a:pt x="47" y="6"/>
                </a:lnTo>
                <a:lnTo>
                  <a:pt x="63" y="0"/>
                </a:lnTo>
                <a:lnTo>
                  <a:pt x="79" y="0"/>
                </a:lnTo>
                <a:lnTo>
                  <a:pt x="2883" y="0"/>
                </a:lnTo>
                <a:lnTo>
                  <a:pt x="2883" y="0"/>
                </a:lnTo>
                <a:lnTo>
                  <a:pt x="2899" y="0"/>
                </a:lnTo>
                <a:lnTo>
                  <a:pt x="2913" y="6"/>
                </a:lnTo>
                <a:lnTo>
                  <a:pt x="2927" y="12"/>
                </a:lnTo>
                <a:lnTo>
                  <a:pt x="2938" y="22"/>
                </a:lnTo>
                <a:lnTo>
                  <a:pt x="2948" y="33"/>
                </a:lnTo>
                <a:lnTo>
                  <a:pt x="2956" y="47"/>
                </a:lnTo>
                <a:lnTo>
                  <a:pt x="2960" y="63"/>
                </a:lnTo>
                <a:lnTo>
                  <a:pt x="2962" y="79"/>
                </a:lnTo>
                <a:lnTo>
                  <a:pt x="2962" y="1388"/>
                </a:lnTo>
                <a:close/>
              </a:path>
            </a:pathLst>
          </a:custGeom>
          <a:noFill/>
          <a:ln w="3175">
            <a:solidFill>
              <a:schemeClr val="accent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7" name="Freeform 5"/>
          <p:cNvSpPr>
            <a:spLocks/>
          </p:cNvSpPr>
          <p:nvPr/>
        </p:nvSpPr>
        <p:spPr bwMode="auto">
          <a:xfrm>
            <a:off x="5852911" y="2818206"/>
            <a:ext cx="454025" cy="320675"/>
          </a:xfrm>
          <a:custGeom>
            <a:avLst/>
            <a:gdLst>
              <a:gd name="T0" fmla="*/ 30 w 286"/>
              <a:gd name="T1" fmla="*/ 124 h 202"/>
              <a:gd name="T2" fmla="*/ 30 w 286"/>
              <a:gd name="T3" fmla="*/ 124 h 202"/>
              <a:gd name="T4" fmla="*/ 38 w 286"/>
              <a:gd name="T5" fmla="*/ 126 h 202"/>
              <a:gd name="T6" fmla="*/ 44 w 286"/>
              <a:gd name="T7" fmla="*/ 124 h 202"/>
              <a:gd name="T8" fmla="*/ 238 w 286"/>
              <a:gd name="T9" fmla="*/ 2 h 202"/>
              <a:gd name="T10" fmla="*/ 238 w 286"/>
              <a:gd name="T11" fmla="*/ 2 h 202"/>
              <a:gd name="T12" fmla="*/ 240 w 286"/>
              <a:gd name="T13" fmla="*/ 0 h 202"/>
              <a:gd name="T14" fmla="*/ 244 w 286"/>
              <a:gd name="T15" fmla="*/ 2 h 202"/>
              <a:gd name="T16" fmla="*/ 246 w 286"/>
              <a:gd name="T17" fmla="*/ 2 h 202"/>
              <a:gd name="T18" fmla="*/ 246 w 286"/>
              <a:gd name="T19" fmla="*/ 6 h 202"/>
              <a:gd name="T20" fmla="*/ 286 w 286"/>
              <a:gd name="T21" fmla="*/ 196 h 202"/>
              <a:gd name="T22" fmla="*/ 286 w 286"/>
              <a:gd name="T23" fmla="*/ 196 h 202"/>
              <a:gd name="T24" fmla="*/ 286 w 286"/>
              <a:gd name="T25" fmla="*/ 198 h 202"/>
              <a:gd name="T26" fmla="*/ 284 w 286"/>
              <a:gd name="T27" fmla="*/ 200 h 202"/>
              <a:gd name="T28" fmla="*/ 282 w 286"/>
              <a:gd name="T29" fmla="*/ 202 h 202"/>
              <a:gd name="T30" fmla="*/ 280 w 286"/>
              <a:gd name="T31" fmla="*/ 202 h 202"/>
              <a:gd name="T32" fmla="*/ 54 w 286"/>
              <a:gd name="T33" fmla="*/ 168 h 202"/>
              <a:gd name="T34" fmla="*/ 54 w 286"/>
              <a:gd name="T35" fmla="*/ 168 h 202"/>
              <a:gd name="T36" fmla="*/ 46 w 286"/>
              <a:gd name="T37" fmla="*/ 168 h 202"/>
              <a:gd name="T38" fmla="*/ 40 w 286"/>
              <a:gd name="T39" fmla="*/ 172 h 202"/>
              <a:gd name="T40" fmla="*/ 20 w 286"/>
              <a:gd name="T41" fmla="*/ 188 h 202"/>
              <a:gd name="T42" fmla="*/ 20 w 286"/>
              <a:gd name="T43" fmla="*/ 188 h 202"/>
              <a:gd name="T44" fmla="*/ 18 w 286"/>
              <a:gd name="T45" fmla="*/ 190 h 202"/>
              <a:gd name="T46" fmla="*/ 16 w 286"/>
              <a:gd name="T47" fmla="*/ 190 h 202"/>
              <a:gd name="T48" fmla="*/ 14 w 286"/>
              <a:gd name="T49" fmla="*/ 188 h 202"/>
              <a:gd name="T50" fmla="*/ 14 w 286"/>
              <a:gd name="T51" fmla="*/ 186 h 202"/>
              <a:gd name="T52" fmla="*/ 0 w 286"/>
              <a:gd name="T53" fmla="*/ 122 h 202"/>
              <a:gd name="T54" fmla="*/ 0 w 286"/>
              <a:gd name="T55" fmla="*/ 122 h 202"/>
              <a:gd name="T56" fmla="*/ 0 w 286"/>
              <a:gd name="T57" fmla="*/ 120 h 202"/>
              <a:gd name="T58" fmla="*/ 2 w 286"/>
              <a:gd name="T59" fmla="*/ 118 h 202"/>
              <a:gd name="T60" fmla="*/ 4 w 286"/>
              <a:gd name="T61" fmla="*/ 116 h 202"/>
              <a:gd name="T62" fmla="*/ 6 w 286"/>
              <a:gd name="T63" fmla="*/ 118 h 202"/>
              <a:gd name="T64" fmla="*/ 30 w 286"/>
              <a:gd name="T65" fmla="*/ 12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02">
                <a:moveTo>
                  <a:pt x="30" y="124"/>
                </a:moveTo>
                <a:lnTo>
                  <a:pt x="30" y="124"/>
                </a:lnTo>
                <a:lnTo>
                  <a:pt x="38" y="126"/>
                </a:lnTo>
                <a:lnTo>
                  <a:pt x="44" y="124"/>
                </a:lnTo>
                <a:lnTo>
                  <a:pt x="238" y="2"/>
                </a:lnTo>
                <a:lnTo>
                  <a:pt x="238" y="2"/>
                </a:lnTo>
                <a:lnTo>
                  <a:pt x="240" y="0"/>
                </a:lnTo>
                <a:lnTo>
                  <a:pt x="244" y="2"/>
                </a:lnTo>
                <a:lnTo>
                  <a:pt x="246" y="2"/>
                </a:lnTo>
                <a:lnTo>
                  <a:pt x="246" y="6"/>
                </a:lnTo>
                <a:lnTo>
                  <a:pt x="286" y="196"/>
                </a:lnTo>
                <a:lnTo>
                  <a:pt x="286" y="196"/>
                </a:lnTo>
                <a:lnTo>
                  <a:pt x="286" y="198"/>
                </a:lnTo>
                <a:lnTo>
                  <a:pt x="284" y="200"/>
                </a:lnTo>
                <a:lnTo>
                  <a:pt x="282" y="202"/>
                </a:lnTo>
                <a:lnTo>
                  <a:pt x="280" y="202"/>
                </a:lnTo>
                <a:lnTo>
                  <a:pt x="54" y="168"/>
                </a:lnTo>
                <a:lnTo>
                  <a:pt x="54" y="168"/>
                </a:lnTo>
                <a:lnTo>
                  <a:pt x="46" y="168"/>
                </a:lnTo>
                <a:lnTo>
                  <a:pt x="40" y="172"/>
                </a:lnTo>
                <a:lnTo>
                  <a:pt x="20" y="188"/>
                </a:lnTo>
                <a:lnTo>
                  <a:pt x="20" y="188"/>
                </a:lnTo>
                <a:lnTo>
                  <a:pt x="18" y="190"/>
                </a:lnTo>
                <a:lnTo>
                  <a:pt x="16" y="190"/>
                </a:lnTo>
                <a:lnTo>
                  <a:pt x="14" y="188"/>
                </a:lnTo>
                <a:lnTo>
                  <a:pt x="14" y="186"/>
                </a:lnTo>
                <a:lnTo>
                  <a:pt x="0" y="122"/>
                </a:lnTo>
                <a:lnTo>
                  <a:pt x="0" y="122"/>
                </a:lnTo>
                <a:lnTo>
                  <a:pt x="0" y="120"/>
                </a:lnTo>
                <a:lnTo>
                  <a:pt x="2" y="118"/>
                </a:lnTo>
                <a:lnTo>
                  <a:pt x="4" y="116"/>
                </a:lnTo>
                <a:lnTo>
                  <a:pt x="6" y="118"/>
                </a:lnTo>
                <a:lnTo>
                  <a:pt x="30" y="124"/>
                </a:lnTo>
                <a:close/>
              </a:path>
            </a:pathLst>
          </a:custGeom>
          <a:solidFill>
            <a:srgbClr val="FA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73" name="テキスト プレースホルダー 472"/>
          <p:cNvSpPr>
            <a:spLocks noGrp="1"/>
          </p:cNvSpPr>
          <p:nvPr>
            <p:ph type="body" sz="quarter" idx="11"/>
          </p:nvPr>
        </p:nvSpPr>
        <p:spPr>
          <a:xfrm>
            <a:off x="430855" y="132050"/>
            <a:ext cx="4679590" cy="370697"/>
          </a:xfrm>
        </p:spPr>
        <p:txBody>
          <a:bodyPr/>
          <a:lstStyle/>
          <a:p>
            <a:pPr>
              <a:lnSpc>
                <a:spcPct val="100000"/>
              </a:lnSpc>
              <a:spcBef>
                <a:spcPts val="600"/>
              </a:spcBef>
            </a:pPr>
            <a:r>
              <a:rPr lang="ja-JP" altLang="en-US" sz="1000" dirty="0" smtClean="0">
                <a:solidFill>
                  <a:srgbClr val="F20CE2"/>
                </a:solidFill>
                <a:latin typeface="HGSｺﾞｼｯｸE" panose="020B0900000000000000" pitchFamily="50" charset="-128"/>
                <a:ea typeface="HGSｺﾞｼｯｸE" panose="020B0900000000000000" pitchFamily="50" charset="-128"/>
              </a:rPr>
              <a:t>就労継続支援</a:t>
            </a:r>
            <a:r>
              <a:rPr lang="en-US" altLang="ja-JP" sz="1000" dirty="0" smtClean="0">
                <a:solidFill>
                  <a:srgbClr val="F20CE2"/>
                </a:solidFill>
                <a:latin typeface="HGSｺﾞｼｯｸE" panose="020B0900000000000000" pitchFamily="50" charset="-128"/>
                <a:ea typeface="HGSｺﾞｼｯｸE" panose="020B0900000000000000" pitchFamily="50" charset="-128"/>
              </a:rPr>
              <a:t>B</a:t>
            </a:r>
            <a:r>
              <a:rPr lang="ja-JP" altLang="en-US" sz="1000" dirty="0" smtClean="0">
                <a:solidFill>
                  <a:srgbClr val="F20CE2"/>
                </a:solidFill>
                <a:latin typeface="HGSｺﾞｼｯｸE" panose="020B0900000000000000" pitchFamily="50" charset="-128"/>
                <a:ea typeface="HGSｺﾞｼｯｸE" panose="020B0900000000000000" pitchFamily="50" charset="-128"/>
              </a:rPr>
              <a:t>型・就労移行支援</a:t>
            </a:r>
            <a:r>
              <a:rPr lang="ja-JP" altLang="en-US" sz="1000" dirty="0">
                <a:solidFill>
                  <a:srgbClr val="F20CE2"/>
                </a:solidFill>
                <a:latin typeface="HGSｺﾞｼｯｸE" panose="020B0900000000000000" pitchFamily="50" charset="-128"/>
                <a:ea typeface="HGSｺﾞｼｯｸE" panose="020B0900000000000000" pitchFamily="50" charset="-128"/>
              </a:rPr>
              <a:t>・</a:t>
            </a:r>
            <a:r>
              <a:rPr kumimoji="1" lang="ja-JP" altLang="en-US" sz="1000" dirty="0" smtClean="0">
                <a:solidFill>
                  <a:srgbClr val="F20CE2"/>
                </a:solidFill>
                <a:latin typeface="HGSｺﾞｼｯｸE" panose="020B0900000000000000" pitchFamily="50" charset="-128"/>
                <a:ea typeface="HGSｺﾞｼｯｸE" panose="020B0900000000000000" pitchFamily="50" charset="-128"/>
              </a:rPr>
              <a:t>就労定着支援・日中一時預かりサービス</a:t>
            </a:r>
            <a:endParaRPr kumimoji="1" lang="ja-JP" altLang="en-US" sz="1000" dirty="0">
              <a:solidFill>
                <a:srgbClr val="F20CE2"/>
              </a:solidFill>
              <a:latin typeface="HGSｺﾞｼｯｸE" panose="020B0900000000000000" pitchFamily="50" charset="-128"/>
              <a:ea typeface="HGSｺﾞｼｯｸE" panose="020B0900000000000000" pitchFamily="50" charset="-128"/>
            </a:endParaRPr>
          </a:p>
        </p:txBody>
      </p:sp>
      <p:sp>
        <p:nvSpPr>
          <p:cNvPr id="475" name="テキスト プレースホルダー 474"/>
          <p:cNvSpPr>
            <a:spLocks noGrp="1"/>
          </p:cNvSpPr>
          <p:nvPr>
            <p:ph type="body" sz="quarter" idx="13"/>
          </p:nvPr>
        </p:nvSpPr>
        <p:spPr>
          <a:xfrm>
            <a:off x="8427243" y="143872"/>
            <a:ext cx="1996104" cy="192072"/>
          </a:xfrm>
        </p:spPr>
        <p:txBody>
          <a:bodyPr/>
          <a:lstStyle/>
          <a:p>
            <a:r>
              <a:rPr kumimoji="1" lang="en-US" altLang="ja-JP" dirty="0" smtClean="0"/>
              <a:t>2022</a:t>
            </a:r>
            <a:r>
              <a:rPr kumimoji="1" lang="ja-JP" altLang="en-US" dirty="0" smtClean="0"/>
              <a:t>年</a:t>
            </a:r>
            <a:r>
              <a:rPr lang="en-US" altLang="ja-JP" dirty="0"/>
              <a:t>6</a:t>
            </a:r>
            <a:r>
              <a:rPr lang="ja-JP" altLang="en-US" dirty="0" smtClean="0"/>
              <a:t>月</a:t>
            </a:r>
            <a:r>
              <a:rPr lang="en-US" altLang="ja-JP" dirty="0" smtClean="0"/>
              <a:t>25</a:t>
            </a:r>
            <a:r>
              <a:rPr lang="ja-JP" altLang="en-US" dirty="0" smtClean="0"/>
              <a:t>日発行第</a:t>
            </a:r>
            <a:r>
              <a:rPr lang="en-US" altLang="ja-JP" dirty="0" smtClean="0"/>
              <a:t>114</a:t>
            </a:r>
            <a:r>
              <a:rPr lang="ja-JP" altLang="en-US" dirty="0" smtClean="0"/>
              <a:t>号</a:t>
            </a:r>
            <a:endParaRPr kumimoji="1" lang="ja-JP" altLang="en-US" dirty="0"/>
          </a:p>
        </p:txBody>
      </p:sp>
      <p:sp>
        <p:nvSpPr>
          <p:cNvPr id="477" name="テキスト プレースホルダー 476"/>
          <p:cNvSpPr>
            <a:spLocks noGrp="1"/>
          </p:cNvSpPr>
          <p:nvPr>
            <p:ph type="body" sz="quarter" idx="17"/>
          </p:nvPr>
        </p:nvSpPr>
        <p:spPr>
          <a:xfrm>
            <a:off x="1849054" y="1640755"/>
            <a:ext cx="2727721" cy="341313"/>
          </a:xfrm>
        </p:spPr>
        <p:txBody>
          <a:bodyPr/>
          <a:lstStyle/>
          <a:p>
            <a:r>
              <a:rPr kumimoji="1" lang="en-US" altLang="ja-JP" dirty="0" smtClean="0"/>
              <a:t>6</a:t>
            </a:r>
            <a:r>
              <a:rPr kumimoji="1" lang="ja-JP" altLang="en-US" dirty="0" smtClean="0"/>
              <a:t>月のレクリエーション</a:t>
            </a:r>
            <a:endParaRPr kumimoji="1" lang="ja-JP" altLang="en-US" dirty="0"/>
          </a:p>
        </p:txBody>
      </p:sp>
      <p:sp>
        <p:nvSpPr>
          <p:cNvPr id="478" name="テキスト プレースホルダー 477"/>
          <p:cNvSpPr>
            <a:spLocks noGrp="1"/>
          </p:cNvSpPr>
          <p:nvPr>
            <p:ph type="body" sz="quarter" idx="18"/>
          </p:nvPr>
        </p:nvSpPr>
        <p:spPr>
          <a:xfrm>
            <a:off x="645692" y="4446519"/>
            <a:ext cx="2335806" cy="341313"/>
          </a:xfrm>
        </p:spPr>
        <p:txBody>
          <a:bodyPr/>
          <a:lstStyle/>
          <a:p>
            <a:r>
              <a:rPr lang="ja-JP" altLang="en-US" dirty="0" smtClean="0"/>
              <a:t>新しい仲間が増えました</a:t>
            </a:r>
            <a:endParaRPr kumimoji="1" lang="ja-JP" altLang="en-US" dirty="0"/>
          </a:p>
        </p:txBody>
      </p:sp>
      <p:sp>
        <p:nvSpPr>
          <p:cNvPr id="480" name="テキスト プレースホルダー 479"/>
          <p:cNvSpPr>
            <a:spLocks noGrp="1"/>
          </p:cNvSpPr>
          <p:nvPr>
            <p:ph type="body" sz="quarter" idx="20"/>
          </p:nvPr>
        </p:nvSpPr>
        <p:spPr/>
        <p:txBody>
          <a:bodyPr/>
          <a:lstStyle/>
          <a:p>
            <a:r>
              <a:rPr kumimoji="1" lang="ja-JP" altLang="en-US" dirty="0" smtClean="0"/>
              <a:t>作業について</a:t>
            </a:r>
            <a:endParaRPr kumimoji="1" lang="ja-JP" altLang="en-US" dirty="0"/>
          </a:p>
        </p:txBody>
      </p:sp>
      <p:pic>
        <p:nvPicPr>
          <p:cNvPr id="6" name="図プレースホルダー 5"/>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tretch>
            <a:fillRect/>
          </a:stretch>
        </p:blipFill>
        <p:spPr>
          <a:xfrm>
            <a:off x="473203" y="5887531"/>
            <a:ext cx="1021396" cy="682215"/>
          </a:xfrm>
        </p:spPr>
      </p:pic>
      <p:sp>
        <p:nvSpPr>
          <p:cNvPr id="485" name="テキスト プレースホルダー 484"/>
          <p:cNvSpPr>
            <a:spLocks noGrp="1"/>
          </p:cNvSpPr>
          <p:nvPr>
            <p:ph type="body" sz="quarter" idx="25"/>
          </p:nvPr>
        </p:nvSpPr>
        <p:spPr>
          <a:xfrm>
            <a:off x="6274274" y="2878612"/>
            <a:ext cx="2420344" cy="341313"/>
          </a:xfrm>
        </p:spPr>
        <p:txBody>
          <a:bodyPr/>
          <a:lstStyle/>
          <a:p>
            <a:r>
              <a:rPr lang="ja-JP" altLang="en-US" dirty="0" smtClean="0"/>
              <a:t>マナー</a:t>
            </a:r>
            <a:r>
              <a:rPr lang="ja-JP" altLang="en-US" dirty="0"/>
              <a:t>教室</a:t>
            </a:r>
            <a:endParaRPr kumimoji="1" lang="ja-JP" altLang="en-US" dirty="0"/>
          </a:p>
        </p:txBody>
      </p:sp>
      <p:sp>
        <p:nvSpPr>
          <p:cNvPr id="486" name="テキスト プレースホルダー 485"/>
          <p:cNvSpPr>
            <a:spLocks noGrp="1"/>
          </p:cNvSpPr>
          <p:nvPr>
            <p:ph type="body" sz="quarter" idx="27"/>
          </p:nvPr>
        </p:nvSpPr>
        <p:spPr>
          <a:xfrm>
            <a:off x="2982713" y="2032039"/>
            <a:ext cx="2244921" cy="2152618"/>
          </a:xfrm>
        </p:spPr>
        <p:txBody>
          <a:bodyPr>
            <a:noAutofit/>
          </a:bodyPr>
          <a:lstStyle/>
          <a:p>
            <a:pPr>
              <a:lnSpc>
                <a:spcPct val="100000"/>
              </a:lnSpc>
              <a:spcBef>
                <a:spcPts val="600"/>
              </a:spcBef>
            </a:pPr>
            <a:r>
              <a:rPr lang="ja-JP" altLang="en-US" sz="1000" dirty="0" smtClean="0">
                <a:latin typeface="+mj-ea"/>
                <a:ea typeface="+mj-ea"/>
              </a:rPr>
              <a:t>　今月のレクリエーションは食事会とユニカールを行いました。</a:t>
            </a:r>
            <a:endParaRPr lang="en-US" altLang="ja-JP" sz="1000" dirty="0" smtClean="0">
              <a:latin typeface="+mj-ea"/>
              <a:ea typeface="+mj-ea"/>
            </a:endParaRPr>
          </a:p>
          <a:p>
            <a:pPr>
              <a:lnSpc>
                <a:spcPct val="100000"/>
              </a:lnSpc>
              <a:spcBef>
                <a:spcPts val="600"/>
              </a:spcBef>
            </a:pPr>
            <a:r>
              <a:rPr kumimoji="1" lang="ja-JP" altLang="en-US" sz="1000" dirty="0">
                <a:latin typeface="+mj-ea"/>
                <a:ea typeface="+mj-ea"/>
              </a:rPr>
              <a:t>　</a:t>
            </a:r>
            <a:r>
              <a:rPr lang="ja-JP" altLang="en-US" sz="1000" dirty="0">
                <a:latin typeface="+mj-ea"/>
                <a:ea typeface="+mj-ea"/>
              </a:rPr>
              <a:t>食事は</a:t>
            </a:r>
            <a:r>
              <a:rPr kumimoji="1" lang="ja-JP" altLang="en-US" sz="1000" dirty="0" smtClean="0">
                <a:latin typeface="+mj-ea"/>
                <a:ea typeface="+mj-ea"/>
              </a:rPr>
              <a:t>モスバーガーセット</a:t>
            </a:r>
            <a:r>
              <a:rPr lang="ja-JP" altLang="en-US" sz="1000" dirty="0" smtClean="0">
                <a:latin typeface="+mj-ea"/>
                <a:ea typeface="+mj-ea"/>
              </a:rPr>
              <a:t>を食べました。とても美味しくて皆さんに大好評でした。</a:t>
            </a:r>
            <a:endParaRPr lang="en-US" altLang="ja-JP" sz="1000" smtClean="0">
              <a:latin typeface="+mj-ea"/>
              <a:ea typeface="+mj-ea"/>
            </a:endParaRPr>
          </a:p>
          <a:p>
            <a:pPr>
              <a:lnSpc>
                <a:spcPct val="100000"/>
              </a:lnSpc>
              <a:spcBef>
                <a:spcPts val="600"/>
              </a:spcBef>
            </a:pPr>
            <a:r>
              <a:rPr lang="ja-JP" altLang="en-US" sz="1000" dirty="0">
                <a:latin typeface="+mj-ea"/>
                <a:ea typeface="+mj-ea"/>
              </a:rPr>
              <a:t>　</a:t>
            </a:r>
            <a:r>
              <a:rPr lang="ja-JP" altLang="en-US" sz="1000" dirty="0" smtClean="0">
                <a:latin typeface="+mj-ea"/>
                <a:ea typeface="+mj-ea"/>
              </a:rPr>
              <a:t>午後はユニカールを行いました。ユニカールとはカーリングの室内版。氷の代わりに専用のカーペットを使用します。ストーンを上手く滑らせ、相手のストーンに当てたり、中央の輪の中に入れたり</a:t>
            </a:r>
            <a:r>
              <a:rPr lang="ja-JP" altLang="en-US" sz="1000" dirty="0">
                <a:latin typeface="+mj-ea"/>
                <a:ea typeface="+mj-ea"/>
              </a:rPr>
              <a:t>と</a:t>
            </a:r>
            <a:r>
              <a:rPr lang="ja-JP" altLang="en-US" sz="1000" dirty="0" smtClean="0">
                <a:latin typeface="+mj-ea"/>
                <a:ea typeface="+mj-ea"/>
              </a:rPr>
              <a:t>戦略を練り、楽しく遊ぶことができました。</a:t>
            </a:r>
            <a:endParaRPr kumimoji="1" lang="ja-JP" altLang="en-US" sz="1000" dirty="0">
              <a:latin typeface="+mj-ea"/>
              <a:ea typeface="+mj-ea"/>
            </a:endParaRPr>
          </a:p>
        </p:txBody>
      </p:sp>
      <p:sp>
        <p:nvSpPr>
          <p:cNvPr id="487" name="テキスト プレースホルダー 486"/>
          <p:cNvSpPr>
            <a:spLocks noGrp="1"/>
          </p:cNvSpPr>
          <p:nvPr>
            <p:ph type="body" sz="quarter" idx="28"/>
          </p:nvPr>
        </p:nvSpPr>
        <p:spPr>
          <a:xfrm>
            <a:off x="396220" y="6610461"/>
            <a:ext cx="2284776" cy="918131"/>
          </a:xfrm>
        </p:spPr>
        <p:txBody>
          <a:bodyPr>
            <a:normAutofit/>
          </a:bodyPr>
          <a:lstStyle/>
          <a:p>
            <a:r>
              <a:rPr lang="ja-JP" altLang="en-US" dirty="0" smtClean="0"/>
              <a:t>さくら学園に週に</a:t>
            </a:r>
            <a:r>
              <a:rPr lang="en-US" altLang="ja-JP" dirty="0" smtClean="0"/>
              <a:t>1</a:t>
            </a:r>
            <a:r>
              <a:rPr lang="ja-JP" altLang="en-US" dirty="0" smtClean="0"/>
              <a:t>回通所している山下さんの個展に行きました。山下さんが集めたたくさんのコレクションを見て、触れる楽しい個展でした。</a:t>
            </a:r>
            <a:endParaRPr lang="en-US" altLang="ja-JP" dirty="0" smtClean="0"/>
          </a:p>
        </p:txBody>
      </p:sp>
      <p:sp>
        <p:nvSpPr>
          <p:cNvPr id="490" name="テキスト プレースホルダー 489"/>
          <p:cNvSpPr>
            <a:spLocks noGrp="1"/>
          </p:cNvSpPr>
          <p:nvPr>
            <p:ph type="body" sz="quarter" idx="31"/>
          </p:nvPr>
        </p:nvSpPr>
        <p:spPr>
          <a:xfrm>
            <a:off x="8013907" y="911034"/>
            <a:ext cx="2319464" cy="1635185"/>
          </a:xfrm>
        </p:spPr>
        <p:txBody>
          <a:bodyPr/>
          <a:lstStyle/>
          <a:p>
            <a:r>
              <a:rPr kumimoji="1" lang="ja-JP" altLang="en-US" sz="1100" dirty="0" smtClean="0"/>
              <a:t>施設</a:t>
            </a:r>
            <a:r>
              <a:rPr lang="ja-JP" altLang="en-US" sz="1100" dirty="0" smtClean="0"/>
              <a:t>内結束バンドの袋入れ作業</a:t>
            </a:r>
            <a:endParaRPr lang="en-US" altLang="ja-JP" sz="1100" dirty="0" smtClean="0"/>
          </a:p>
          <a:p>
            <a:r>
              <a:rPr lang="ja-JP" altLang="en-US" sz="1100" dirty="0" smtClean="0"/>
              <a:t>いつもお世話になっている企業様より新しい作業をお願いされました。結束バンドを</a:t>
            </a:r>
            <a:r>
              <a:rPr lang="en-US" altLang="ja-JP" sz="1100" dirty="0" smtClean="0"/>
              <a:t>10</a:t>
            </a:r>
            <a:r>
              <a:rPr lang="ja-JP" altLang="en-US" sz="1100" dirty="0" smtClean="0"/>
              <a:t>本数えて、袋に入れます。数の間違えがないように数シートを使用して、正確に取り組</a:t>
            </a:r>
            <a:r>
              <a:rPr lang="ja-JP" altLang="en-US" sz="1100" dirty="0"/>
              <a:t>み</a:t>
            </a:r>
            <a:r>
              <a:rPr lang="ja-JP" altLang="en-US" sz="1100" dirty="0" smtClean="0"/>
              <a:t>、皆さん黙々と数をこなしています。</a:t>
            </a:r>
            <a:endParaRPr lang="en-US" altLang="ja-JP" sz="1100" dirty="0" smtClean="0"/>
          </a:p>
        </p:txBody>
      </p:sp>
      <p:sp>
        <p:nvSpPr>
          <p:cNvPr id="491" name="テキスト プレースホルダー 490"/>
          <p:cNvSpPr>
            <a:spLocks noGrp="1"/>
          </p:cNvSpPr>
          <p:nvPr>
            <p:ph type="body" sz="quarter" idx="32"/>
          </p:nvPr>
        </p:nvSpPr>
        <p:spPr>
          <a:xfrm>
            <a:off x="5717089" y="3178966"/>
            <a:ext cx="4620414" cy="1055688"/>
          </a:xfrm>
        </p:spPr>
        <p:txBody>
          <a:bodyPr>
            <a:normAutofit fontScale="92500"/>
          </a:bodyPr>
          <a:lstStyle/>
          <a:p>
            <a:pPr>
              <a:lnSpc>
                <a:spcPct val="110000"/>
              </a:lnSpc>
            </a:pPr>
            <a:r>
              <a:rPr lang="ja-JP" altLang="en-US" sz="1100" dirty="0" smtClean="0"/>
              <a:t>　さくら</a:t>
            </a:r>
            <a:r>
              <a:rPr lang="ja-JP" altLang="en-US" sz="1100" dirty="0"/>
              <a:t>学園では隔週</a:t>
            </a:r>
            <a:r>
              <a:rPr lang="ja-JP" altLang="en-US" sz="1100" dirty="0" smtClean="0"/>
              <a:t>に</a:t>
            </a:r>
            <a:r>
              <a:rPr lang="en-US" altLang="ja-JP" sz="1100" dirty="0" smtClean="0"/>
              <a:t>2</a:t>
            </a:r>
            <a:r>
              <a:rPr lang="ja-JP" altLang="en-US" sz="1100" dirty="0" err="1" smtClean="0"/>
              <a:t>つの</a:t>
            </a:r>
            <a:r>
              <a:rPr lang="ja-JP" altLang="en-US" sz="1100" dirty="0" smtClean="0"/>
              <a:t>マナー</a:t>
            </a:r>
            <a:r>
              <a:rPr lang="ja-JP" altLang="en-US" sz="1100" dirty="0"/>
              <a:t>教室で生きる知恵を</a:t>
            </a:r>
            <a:r>
              <a:rPr lang="ja-JP" altLang="en-US" sz="1100" dirty="0" smtClean="0"/>
              <a:t>学びます。今回は基本中の基本の「職場でのあいさつ」を一年ぶりに学びました。特に「相手を見て」「はきはきと」「笑顔で」の</a:t>
            </a:r>
            <a:r>
              <a:rPr lang="en-US" altLang="ja-JP" sz="1100" dirty="0" smtClean="0"/>
              <a:t>3</a:t>
            </a:r>
            <a:r>
              <a:rPr lang="ja-JP" altLang="en-US" sz="1100" dirty="0" err="1" smtClean="0"/>
              <a:t>つを</a:t>
            </a:r>
            <a:r>
              <a:rPr lang="ja-JP" altLang="en-US" sz="1100" dirty="0" smtClean="0"/>
              <a:t>忘れないことを理解</a:t>
            </a:r>
            <a:r>
              <a:rPr lang="ja-JP" altLang="en-US" sz="1100" smtClean="0"/>
              <a:t>しました。また「</a:t>
            </a:r>
            <a:r>
              <a:rPr lang="ja-JP" altLang="en-US" sz="1100" dirty="0" smtClean="0"/>
              <a:t>おはようございます」以外に「○○へ行ってきます」「ただいま戻りました」「お疲れ様でした」「お先に失礼します」を使うシーンを学びました。</a:t>
            </a:r>
            <a:endParaRPr lang="ja-JP" altLang="en-US" sz="1100" dirty="0"/>
          </a:p>
          <a:p>
            <a:endParaRPr lang="en-US" altLang="ja-JP" sz="1100" dirty="0" smtClean="0"/>
          </a:p>
        </p:txBody>
      </p:sp>
      <p:sp>
        <p:nvSpPr>
          <p:cNvPr id="492" name="テキスト プレースホルダー 491"/>
          <p:cNvSpPr>
            <a:spLocks noGrp="1"/>
          </p:cNvSpPr>
          <p:nvPr>
            <p:ph type="body" sz="quarter" idx="33"/>
          </p:nvPr>
        </p:nvSpPr>
        <p:spPr>
          <a:xfrm>
            <a:off x="7483465" y="4385553"/>
            <a:ext cx="2505075" cy="341313"/>
          </a:xfrm>
        </p:spPr>
        <p:txBody>
          <a:bodyPr/>
          <a:lstStyle/>
          <a:p>
            <a:r>
              <a:rPr lang="ja-JP" altLang="en-US" dirty="0" smtClean="0"/>
              <a:t>マルシェ出店のお知らせ</a:t>
            </a:r>
            <a:endParaRPr kumimoji="1" lang="ja-JP" altLang="en-US" dirty="0"/>
          </a:p>
        </p:txBody>
      </p:sp>
      <p:sp>
        <p:nvSpPr>
          <p:cNvPr id="493" name="テキスト プレースホルダー 492"/>
          <p:cNvSpPr>
            <a:spLocks noGrp="1"/>
          </p:cNvSpPr>
          <p:nvPr>
            <p:ph type="body" sz="quarter" idx="34"/>
          </p:nvPr>
        </p:nvSpPr>
        <p:spPr>
          <a:xfrm>
            <a:off x="7225505" y="4592431"/>
            <a:ext cx="3111998" cy="1207860"/>
          </a:xfrm>
        </p:spPr>
        <p:txBody>
          <a:bodyPr>
            <a:normAutofit/>
          </a:bodyPr>
          <a:lstStyle/>
          <a:p>
            <a:r>
              <a:rPr lang="ja-JP" altLang="en-US" dirty="0" smtClean="0"/>
              <a:t>　</a:t>
            </a:r>
            <a:r>
              <a:rPr lang="ja-JP" altLang="en-US" dirty="0">
                <a:solidFill>
                  <a:srgbClr val="FF0000"/>
                </a:solidFill>
              </a:rPr>
              <a:t>　</a:t>
            </a:r>
            <a:r>
              <a:rPr lang="ja-JP" altLang="en-US" dirty="0" smtClean="0">
                <a:solidFill>
                  <a:srgbClr val="FF0000"/>
                </a:solidFill>
              </a:rPr>
              <a:t>　　　</a:t>
            </a:r>
            <a:r>
              <a:rPr lang="ja-JP" altLang="en-US" dirty="0" smtClean="0"/>
              <a:t>　　　　　　　　　　　　　　　　　日時：</a:t>
            </a:r>
            <a:r>
              <a:rPr lang="en-US" altLang="ja-JP" dirty="0"/>
              <a:t>7</a:t>
            </a:r>
            <a:r>
              <a:rPr lang="ja-JP" altLang="en-US" dirty="0" smtClean="0"/>
              <a:t>月</a:t>
            </a:r>
            <a:r>
              <a:rPr lang="en-US" altLang="ja-JP" dirty="0"/>
              <a:t>4</a:t>
            </a:r>
            <a:r>
              <a:rPr lang="ja-JP" altLang="en-US" dirty="0" smtClean="0"/>
              <a:t>日（月）</a:t>
            </a:r>
            <a:r>
              <a:rPr lang="en-US" altLang="ja-JP" dirty="0" smtClean="0"/>
              <a:t>10:00</a:t>
            </a:r>
            <a:r>
              <a:rPr lang="ja-JP" altLang="en-US" dirty="0" smtClean="0"/>
              <a:t>～</a:t>
            </a:r>
            <a:r>
              <a:rPr lang="en-US" altLang="ja-JP" dirty="0" smtClean="0"/>
              <a:t>15</a:t>
            </a:r>
            <a:r>
              <a:rPr lang="ja-JP" altLang="en-US" dirty="0" smtClean="0"/>
              <a:t>：</a:t>
            </a:r>
            <a:r>
              <a:rPr lang="en-US" altLang="ja-JP" dirty="0" smtClean="0"/>
              <a:t>00</a:t>
            </a:r>
            <a:r>
              <a:rPr lang="ja-JP" altLang="en-US" dirty="0" smtClean="0"/>
              <a:t>　　　　　　　　場所：つくば市役所芝生広場</a:t>
            </a:r>
            <a:endParaRPr lang="en-US" altLang="ja-JP" dirty="0" smtClean="0"/>
          </a:p>
          <a:p>
            <a:r>
              <a:rPr lang="ja-JP" altLang="en-US" dirty="0" smtClean="0"/>
              <a:t>日時：</a:t>
            </a:r>
            <a:r>
              <a:rPr lang="en-US" altLang="ja-JP" dirty="0" smtClean="0"/>
              <a:t>7</a:t>
            </a:r>
            <a:r>
              <a:rPr lang="ja-JP" altLang="en-US" dirty="0" smtClean="0"/>
              <a:t>月</a:t>
            </a:r>
            <a:r>
              <a:rPr lang="en-US" altLang="ja-JP" dirty="0" smtClean="0"/>
              <a:t>16</a:t>
            </a:r>
            <a:r>
              <a:rPr lang="ja-JP" altLang="en-US" dirty="0" smtClean="0"/>
              <a:t>（土）</a:t>
            </a:r>
            <a:r>
              <a:rPr lang="en-US" altLang="ja-JP" dirty="0" smtClean="0"/>
              <a:t>10</a:t>
            </a:r>
            <a:r>
              <a:rPr lang="ja-JP" altLang="en-US" dirty="0" smtClean="0"/>
              <a:t>：</a:t>
            </a:r>
            <a:r>
              <a:rPr lang="en-US" altLang="ja-JP" dirty="0" smtClean="0"/>
              <a:t>00</a:t>
            </a:r>
            <a:r>
              <a:rPr lang="ja-JP" altLang="en-US" dirty="0" smtClean="0"/>
              <a:t>～</a:t>
            </a:r>
            <a:r>
              <a:rPr lang="en-US" altLang="ja-JP" dirty="0" smtClean="0"/>
              <a:t>16</a:t>
            </a:r>
            <a:r>
              <a:rPr lang="ja-JP" altLang="en-US" dirty="0" smtClean="0"/>
              <a:t>：</a:t>
            </a:r>
            <a:r>
              <a:rPr lang="en-US" altLang="ja-JP" dirty="0" smtClean="0"/>
              <a:t>00</a:t>
            </a:r>
            <a:r>
              <a:rPr lang="ja-JP" altLang="en-US" dirty="0" smtClean="0"/>
              <a:t>　　　　　　　　場所：つくば蚤の市</a:t>
            </a:r>
            <a:r>
              <a:rPr lang="ja-JP" altLang="en-US" dirty="0"/>
              <a:t>　</a:t>
            </a:r>
            <a:r>
              <a:rPr lang="ja-JP" altLang="en-US" dirty="0" smtClean="0"/>
              <a:t>　　　　　　　　　　　　　（トナリエつくばスクエア前広場）</a:t>
            </a:r>
            <a:endParaRPr lang="en-US" altLang="ja-JP" dirty="0" smtClean="0"/>
          </a:p>
        </p:txBody>
      </p:sp>
      <p:sp>
        <p:nvSpPr>
          <p:cNvPr id="494" name="テキスト プレースホルダー 493"/>
          <p:cNvSpPr>
            <a:spLocks noGrp="1"/>
          </p:cNvSpPr>
          <p:nvPr>
            <p:ph type="body" sz="quarter" idx="35"/>
          </p:nvPr>
        </p:nvSpPr>
        <p:spPr>
          <a:xfrm>
            <a:off x="5789556" y="6185691"/>
            <a:ext cx="1866873" cy="341313"/>
          </a:xfrm>
        </p:spPr>
        <p:txBody>
          <a:bodyPr/>
          <a:lstStyle/>
          <a:p>
            <a:r>
              <a:rPr lang="en-US" altLang="ja-JP" dirty="0"/>
              <a:t>7</a:t>
            </a:r>
            <a:r>
              <a:rPr kumimoji="1" lang="ja-JP" altLang="en-US" dirty="0" smtClean="0"/>
              <a:t>月の予定表</a:t>
            </a:r>
            <a:endParaRPr kumimoji="1" lang="ja-JP" altLang="en-US" dirty="0"/>
          </a:p>
        </p:txBody>
      </p:sp>
      <p:sp>
        <p:nvSpPr>
          <p:cNvPr id="497" name="テキスト プレースホルダー 496"/>
          <p:cNvSpPr>
            <a:spLocks noGrp="1"/>
          </p:cNvSpPr>
          <p:nvPr>
            <p:ph type="body" sz="quarter" idx="36"/>
          </p:nvPr>
        </p:nvSpPr>
        <p:spPr>
          <a:xfrm>
            <a:off x="8258766" y="6123731"/>
            <a:ext cx="1861661" cy="341313"/>
          </a:xfrm>
        </p:spPr>
        <p:txBody>
          <a:bodyPr/>
          <a:lstStyle/>
          <a:p>
            <a:r>
              <a:rPr lang="ja-JP" altLang="en-US" dirty="0" smtClean="0"/>
              <a:t>お</a:t>
            </a:r>
            <a:r>
              <a:rPr lang="ja-JP" altLang="en-US" dirty="0"/>
              <a:t>知</a:t>
            </a:r>
            <a:r>
              <a:rPr lang="ja-JP" altLang="en-US" dirty="0" smtClean="0"/>
              <a:t>らせ</a:t>
            </a:r>
            <a:endParaRPr kumimoji="1" lang="ja-JP" altLang="en-US" dirty="0"/>
          </a:p>
        </p:txBody>
      </p:sp>
      <p:sp>
        <p:nvSpPr>
          <p:cNvPr id="498" name="テキスト プレースホルダー 497"/>
          <p:cNvSpPr>
            <a:spLocks noGrp="1"/>
          </p:cNvSpPr>
          <p:nvPr>
            <p:ph type="body" sz="quarter" idx="37"/>
          </p:nvPr>
        </p:nvSpPr>
        <p:spPr>
          <a:xfrm>
            <a:off x="5799732" y="6122562"/>
            <a:ext cx="2193304" cy="1099395"/>
          </a:xfrm>
        </p:spPr>
        <p:txBody>
          <a:bodyPr/>
          <a:lstStyle/>
          <a:p>
            <a:r>
              <a:rPr lang="ja-JP" altLang="en-US" sz="1100" dirty="0" smtClean="0"/>
              <a:t>　　　　　　</a:t>
            </a:r>
            <a:endParaRPr lang="en-US" altLang="ja-JP" sz="1100" dirty="0" smtClean="0"/>
          </a:p>
          <a:p>
            <a:r>
              <a:rPr lang="en-US" altLang="ja-JP" sz="1100" dirty="0"/>
              <a:t>15</a:t>
            </a:r>
            <a:r>
              <a:rPr lang="ja-JP" altLang="en-US" sz="1100" dirty="0" smtClean="0"/>
              <a:t>日レクリエーション</a:t>
            </a:r>
            <a:r>
              <a:rPr lang="ja-JP" altLang="en-US" sz="1100" dirty="0"/>
              <a:t>　</a:t>
            </a:r>
            <a:r>
              <a:rPr lang="ja-JP" altLang="en-US" sz="1100" dirty="0" smtClean="0"/>
              <a:t>　　　　　　　　　　</a:t>
            </a:r>
            <a:r>
              <a:rPr lang="en-US" altLang="ja-JP" sz="1100" dirty="0" smtClean="0"/>
              <a:t>8.</a:t>
            </a:r>
            <a:r>
              <a:rPr kumimoji="1" lang="en-US" altLang="ja-JP" sz="1100" dirty="0" smtClean="0"/>
              <a:t>22</a:t>
            </a:r>
            <a:r>
              <a:rPr lang="ja-JP" altLang="en-US" sz="1100" dirty="0" smtClean="0"/>
              <a:t>日マナー講座　　　　　　　　　　　　　　　　　　　　　　ウォーキングまたは創作活動</a:t>
            </a:r>
            <a:endParaRPr kumimoji="1" lang="en-US" altLang="ja-JP" sz="1100" dirty="0" smtClean="0"/>
          </a:p>
          <a:p>
            <a:endParaRPr kumimoji="1" lang="en-US" altLang="ja-JP" sz="1100" dirty="0" smtClean="0"/>
          </a:p>
          <a:p>
            <a:endParaRPr kumimoji="1" lang="ja-JP" altLang="en-US" sz="1100" dirty="0"/>
          </a:p>
        </p:txBody>
      </p:sp>
      <p:sp>
        <p:nvSpPr>
          <p:cNvPr id="474" name="テキスト プレースホルダー 473"/>
          <p:cNvSpPr>
            <a:spLocks noGrp="1"/>
          </p:cNvSpPr>
          <p:nvPr>
            <p:ph type="body" sz="quarter" idx="12"/>
          </p:nvPr>
        </p:nvSpPr>
        <p:spPr>
          <a:xfrm>
            <a:off x="1307305" y="670608"/>
            <a:ext cx="3543538" cy="585511"/>
          </a:xfrm>
        </p:spPr>
        <p:txBody>
          <a:bodyPr/>
          <a:lstStyle/>
          <a:p>
            <a:r>
              <a:rPr lang="ja-JP" altLang="en-US" dirty="0" smtClean="0">
                <a:solidFill>
                  <a:srgbClr val="F20CE2"/>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さくら学園だよ</a:t>
            </a:r>
            <a:r>
              <a:rPr lang="ja-JP" altLang="en-US" dirty="0">
                <a:solidFill>
                  <a:srgbClr val="F20CE2"/>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り</a:t>
            </a:r>
            <a:endParaRPr kumimoji="1" lang="ja-JP" altLang="en-US" dirty="0">
              <a:solidFill>
                <a:srgbClr val="F20CE2"/>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p:txBody>
      </p:sp>
      <p:sp>
        <p:nvSpPr>
          <p:cNvPr id="476" name="テキスト プレースホルダー 475"/>
          <p:cNvSpPr>
            <a:spLocks noGrp="1"/>
          </p:cNvSpPr>
          <p:nvPr>
            <p:ph type="body" sz="quarter" idx="16"/>
          </p:nvPr>
        </p:nvSpPr>
        <p:spPr>
          <a:xfrm>
            <a:off x="3679067" y="1186884"/>
            <a:ext cx="1154852" cy="279170"/>
          </a:xfrm>
        </p:spPr>
        <p:txBody>
          <a:bodyPr/>
          <a:lstStyle/>
          <a:p>
            <a:r>
              <a:rPr lang="en-US" altLang="ja-JP" dirty="0"/>
              <a:t>7</a:t>
            </a:r>
            <a:r>
              <a:rPr lang="ja-JP" altLang="en-US" dirty="0" smtClean="0"/>
              <a:t>月号</a:t>
            </a:r>
            <a:endParaRPr kumimoji="1" lang="ja-JP" altLang="en-US" dirty="0"/>
          </a:p>
        </p:txBody>
      </p:sp>
      <p:sp>
        <p:nvSpPr>
          <p:cNvPr id="456" name="Freeform 52"/>
          <p:cNvSpPr>
            <a:spLocks noEditPoints="1"/>
          </p:cNvSpPr>
          <p:nvPr/>
        </p:nvSpPr>
        <p:spPr bwMode="auto">
          <a:xfrm>
            <a:off x="6336505" y="3161505"/>
            <a:ext cx="2238375" cy="47625"/>
          </a:xfrm>
          <a:custGeom>
            <a:avLst/>
            <a:gdLst>
              <a:gd name="T0" fmla="*/ 1154 w 1410"/>
              <a:gd name="T1" fmla="*/ 4 h 30"/>
              <a:gd name="T2" fmla="*/ 1076 w 1410"/>
              <a:gd name="T3" fmla="*/ 2 h 30"/>
              <a:gd name="T4" fmla="*/ 772 w 1410"/>
              <a:gd name="T5" fmla="*/ 6 h 30"/>
              <a:gd name="T6" fmla="*/ 748 w 1410"/>
              <a:gd name="T7" fmla="*/ 2 h 30"/>
              <a:gd name="T8" fmla="*/ 656 w 1410"/>
              <a:gd name="T9" fmla="*/ 4 h 30"/>
              <a:gd name="T10" fmla="*/ 574 w 1410"/>
              <a:gd name="T11" fmla="*/ 2 h 30"/>
              <a:gd name="T12" fmla="*/ 470 w 1410"/>
              <a:gd name="T13" fmla="*/ 0 h 30"/>
              <a:gd name="T14" fmla="*/ 416 w 1410"/>
              <a:gd name="T15" fmla="*/ 2 h 30"/>
              <a:gd name="T16" fmla="*/ 346 w 1410"/>
              <a:gd name="T17" fmla="*/ 2 h 30"/>
              <a:gd name="T18" fmla="*/ 228 w 1410"/>
              <a:gd name="T19" fmla="*/ 6 h 30"/>
              <a:gd name="T20" fmla="*/ 172 w 1410"/>
              <a:gd name="T21" fmla="*/ 8 h 30"/>
              <a:gd name="T22" fmla="*/ 62 w 1410"/>
              <a:gd name="T23" fmla="*/ 6 h 30"/>
              <a:gd name="T24" fmla="*/ 32 w 1410"/>
              <a:gd name="T25" fmla="*/ 8 h 30"/>
              <a:gd name="T26" fmla="*/ 18 w 1410"/>
              <a:gd name="T27" fmla="*/ 12 h 30"/>
              <a:gd name="T28" fmla="*/ 8 w 1410"/>
              <a:gd name="T29" fmla="*/ 16 h 30"/>
              <a:gd name="T30" fmla="*/ 42 w 1410"/>
              <a:gd name="T31" fmla="*/ 16 h 30"/>
              <a:gd name="T32" fmla="*/ 76 w 1410"/>
              <a:gd name="T33" fmla="*/ 20 h 30"/>
              <a:gd name="T34" fmla="*/ 124 w 1410"/>
              <a:gd name="T35" fmla="*/ 20 h 30"/>
              <a:gd name="T36" fmla="*/ 144 w 1410"/>
              <a:gd name="T37" fmla="*/ 22 h 30"/>
              <a:gd name="T38" fmla="*/ 142 w 1410"/>
              <a:gd name="T39" fmla="*/ 24 h 30"/>
              <a:gd name="T40" fmla="*/ 154 w 1410"/>
              <a:gd name="T41" fmla="*/ 30 h 30"/>
              <a:gd name="T42" fmla="*/ 168 w 1410"/>
              <a:gd name="T43" fmla="*/ 24 h 30"/>
              <a:gd name="T44" fmla="*/ 172 w 1410"/>
              <a:gd name="T45" fmla="*/ 26 h 30"/>
              <a:gd name="T46" fmla="*/ 194 w 1410"/>
              <a:gd name="T47" fmla="*/ 24 h 30"/>
              <a:gd name="T48" fmla="*/ 210 w 1410"/>
              <a:gd name="T49" fmla="*/ 28 h 30"/>
              <a:gd name="T50" fmla="*/ 222 w 1410"/>
              <a:gd name="T51" fmla="*/ 30 h 30"/>
              <a:gd name="T52" fmla="*/ 238 w 1410"/>
              <a:gd name="T53" fmla="*/ 30 h 30"/>
              <a:gd name="T54" fmla="*/ 248 w 1410"/>
              <a:gd name="T55" fmla="*/ 24 h 30"/>
              <a:gd name="T56" fmla="*/ 272 w 1410"/>
              <a:gd name="T57" fmla="*/ 30 h 30"/>
              <a:gd name="T58" fmla="*/ 282 w 1410"/>
              <a:gd name="T59" fmla="*/ 28 h 30"/>
              <a:gd name="T60" fmla="*/ 298 w 1410"/>
              <a:gd name="T61" fmla="*/ 24 h 30"/>
              <a:gd name="T62" fmla="*/ 308 w 1410"/>
              <a:gd name="T63" fmla="*/ 16 h 30"/>
              <a:gd name="T64" fmla="*/ 310 w 1410"/>
              <a:gd name="T65" fmla="*/ 28 h 30"/>
              <a:gd name="T66" fmla="*/ 324 w 1410"/>
              <a:gd name="T67" fmla="*/ 28 h 30"/>
              <a:gd name="T68" fmla="*/ 382 w 1410"/>
              <a:gd name="T69" fmla="*/ 24 h 30"/>
              <a:gd name="T70" fmla="*/ 414 w 1410"/>
              <a:gd name="T71" fmla="*/ 26 h 30"/>
              <a:gd name="T72" fmla="*/ 434 w 1410"/>
              <a:gd name="T73" fmla="*/ 24 h 30"/>
              <a:gd name="T74" fmla="*/ 494 w 1410"/>
              <a:gd name="T75" fmla="*/ 20 h 30"/>
              <a:gd name="T76" fmla="*/ 528 w 1410"/>
              <a:gd name="T77" fmla="*/ 24 h 30"/>
              <a:gd name="T78" fmla="*/ 538 w 1410"/>
              <a:gd name="T79" fmla="*/ 24 h 30"/>
              <a:gd name="T80" fmla="*/ 552 w 1410"/>
              <a:gd name="T81" fmla="*/ 22 h 30"/>
              <a:gd name="T82" fmla="*/ 570 w 1410"/>
              <a:gd name="T83" fmla="*/ 26 h 30"/>
              <a:gd name="T84" fmla="*/ 598 w 1410"/>
              <a:gd name="T85" fmla="*/ 24 h 30"/>
              <a:gd name="T86" fmla="*/ 632 w 1410"/>
              <a:gd name="T87" fmla="*/ 24 h 30"/>
              <a:gd name="T88" fmla="*/ 652 w 1410"/>
              <a:gd name="T89" fmla="*/ 26 h 30"/>
              <a:gd name="T90" fmla="*/ 692 w 1410"/>
              <a:gd name="T91" fmla="*/ 24 h 30"/>
              <a:gd name="T92" fmla="*/ 720 w 1410"/>
              <a:gd name="T93" fmla="*/ 24 h 30"/>
              <a:gd name="T94" fmla="*/ 740 w 1410"/>
              <a:gd name="T95" fmla="*/ 24 h 30"/>
              <a:gd name="T96" fmla="*/ 752 w 1410"/>
              <a:gd name="T97" fmla="*/ 24 h 30"/>
              <a:gd name="T98" fmla="*/ 790 w 1410"/>
              <a:gd name="T99" fmla="*/ 24 h 30"/>
              <a:gd name="T100" fmla="*/ 828 w 1410"/>
              <a:gd name="T101" fmla="*/ 24 h 30"/>
              <a:gd name="T102" fmla="*/ 856 w 1410"/>
              <a:gd name="T103" fmla="*/ 18 h 30"/>
              <a:gd name="T104" fmla="*/ 882 w 1410"/>
              <a:gd name="T105" fmla="*/ 18 h 30"/>
              <a:gd name="T106" fmla="*/ 908 w 1410"/>
              <a:gd name="T107" fmla="*/ 20 h 30"/>
              <a:gd name="T108" fmla="*/ 946 w 1410"/>
              <a:gd name="T109" fmla="*/ 20 h 30"/>
              <a:gd name="T110" fmla="*/ 988 w 1410"/>
              <a:gd name="T111" fmla="*/ 18 h 30"/>
              <a:gd name="T112" fmla="*/ 1014 w 1410"/>
              <a:gd name="T113" fmla="*/ 18 h 30"/>
              <a:gd name="T114" fmla="*/ 1096 w 1410"/>
              <a:gd name="T115" fmla="*/ 20 h 30"/>
              <a:gd name="T116" fmla="*/ 1130 w 1410"/>
              <a:gd name="T117" fmla="*/ 22 h 30"/>
              <a:gd name="T118" fmla="*/ 1184 w 1410"/>
              <a:gd name="T119" fmla="*/ 20 h 30"/>
              <a:gd name="T120" fmla="*/ 1252 w 1410"/>
              <a:gd name="T121" fmla="*/ 14 h 30"/>
              <a:gd name="T122" fmla="*/ 1336 w 1410"/>
              <a:gd name="T123" fmla="*/ 20 h 30"/>
              <a:gd name="T124" fmla="*/ 758 w 1410"/>
              <a:gd name="T12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0" h="30">
                <a:moveTo>
                  <a:pt x="1318" y="4"/>
                </a:moveTo>
                <a:lnTo>
                  <a:pt x="1318" y="4"/>
                </a:lnTo>
                <a:lnTo>
                  <a:pt x="1300" y="4"/>
                </a:lnTo>
                <a:lnTo>
                  <a:pt x="1284" y="4"/>
                </a:lnTo>
                <a:lnTo>
                  <a:pt x="1284" y="4"/>
                </a:lnTo>
                <a:lnTo>
                  <a:pt x="1254" y="4"/>
                </a:lnTo>
                <a:lnTo>
                  <a:pt x="1222" y="2"/>
                </a:lnTo>
                <a:lnTo>
                  <a:pt x="1192" y="0"/>
                </a:lnTo>
                <a:lnTo>
                  <a:pt x="1160" y="2"/>
                </a:lnTo>
                <a:lnTo>
                  <a:pt x="1160" y="2"/>
                </a:lnTo>
                <a:lnTo>
                  <a:pt x="1160" y="2"/>
                </a:lnTo>
                <a:lnTo>
                  <a:pt x="1160" y="2"/>
                </a:lnTo>
                <a:lnTo>
                  <a:pt x="1158" y="4"/>
                </a:lnTo>
                <a:lnTo>
                  <a:pt x="1156" y="2"/>
                </a:lnTo>
                <a:lnTo>
                  <a:pt x="1154" y="4"/>
                </a:lnTo>
                <a:lnTo>
                  <a:pt x="1154" y="4"/>
                </a:lnTo>
                <a:lnTo>
                  <a:pt x="1152" y="4"/>
                </a:lnTo>
                <a:lnTo>
                  <a:pt x="1152" y="4"/>
                </a:lnTo>
                <a:lnTo>
                  <a:pt x="1154" y="2"/>
                </a:lnTo>
                <a:lnTo>
                  <a:pt x="1154" y="2"/>
                </a:lnTo>
                <a:lnTo>
                  <a:pt x="1106" y="2"/>
                </a:lnTo>
                <a:lnTo>
                  <a:pt x="1106" y="2"/>
                </a:lnTo>
                <a:lnTo>
                  <a:pt x="1104" y="4"/>
                </a:lnTo>
                <a:lnTo>
                  <a:pt x="1102" y="4"/>
                </a:lnTo>
                <a:lnTo>
                  <a:pt x="1098" y="4"/>
                </a:lnTo>
                <a:lnTo>
                  <a:pt x="1098" y="6"/>
                </a:lnTo>
                <a:lnTo>
                  <a:pt x="1098" y="6"/>
                </a:lnTo>
                <a:lnTo>
                  <a:pt x="1098" y="4"/>
                </a:lnTo>
                <a:lnTo>
                  <a:pt x="1098" y="4"/>
                </a:lnTo>
                <a:lnTo>
                  <a:pt x="1098" y="4"/>
                </a:lnTo>
                <a:lnTo>
                  <a:pt x="1086" y="4"/>
                </a:lnTo>
                <a:lnTo>
                  <a:pt x="1076" y="2"/>
                </a:lnTo>
                <a:lnTo>
                  <a:pt x="1076" y="2"/>
                </a:lnTo>
                <a:lnTo>
                  <a:pt x="1010" y="0"/>
                </a:lnTo>
                <a:lnTo>
                  <a:pt x="946" y="0"/>
                </a:lnTo>
                <a:lnTo>
                  <a:pt x="946" y="0"/>
                </a:lnTo>
                <a:lnTo>
                  <a:pt x="814" y="2"/>
                </a:lnTo>
                <a:lnTo>
                  <a:pt x="814" y="2"/>
                </a:lnTo>
                <a:lnTo>
                  <a:pt x="808" y="6"/>
                </a:lnTo>
                <a:lnTo>
                  <a:pt x="802" y="6"/>
                </a:lnTo>
                <a:lnTo>
                  <a:pt x="796" y="6"/>
                </a:lnTo>
                <a:lnTo>
                  <a:pt x="790" y="8"/>
                </a:lnTo>
                <a:lnTo>
                  <a:pt x="790" y="8"/>
                </a:lnTo>
                <a:lnTo>
                  <a:pt x="790" y="8"/>
                </a:lnTo>
                <a:lnTo>
                  <a:pt x="782" y="8"/>
                </a:lnTo>
                <a:lnTo>
                  <a:pt x="772" y="6"/>
                </a:lnTo>
                <a:lnTo>
                  <a:pt x="772" y="6"/>
                </a:lnTo>
                <a:lnTo>
                  <a:pt x="772" y="6"/>
                </a:lnTo>
                <a:lnTo>
                  <a:pt x="770" y="6"/>
                </a:lnTo>
                <a:lnTo>
                  <a:pt x="770" y="8"/>
                </a:lnTo>
                <a:lnTo>
                  <a:pt x="770" y="8"/>
                </a:lnTo>
                <a:lnTo>
                  <a:pt x="768" y="8"/>
                </a:lnTo>
                <a:lnTo>
                  <a:pt x="766" y="8"/>
                </a:lnTo>
                <a:lnTo>
                  <a:pt x="764" y="6"/>
                </a:lnTo>
                <a:lnTo>
                  <a:pt x="760" y="6"/>
                </a:lnTo>
                <a:lnTo>
                  <a:pt x="760" y="6"/>
                </a:lnTo>
                <a:lnTo>
                  <a:pt x="760" y="6"/>
                </a:lnTo>
                <a:lnTo>
                  <a:pt x="760" y="6"/>
                </a:lnTo>
                <a:lnTo>
                  <a:pt x="760" y="6"/>
                </a:lnTo>
                <a:lnTo>
                  <a:pt x="756" y="8"/>
                </a:lnTo>
                <a:lnTo>
                  <a:pt x="756" y="6"/>
                </a:lnTo>
                <a:lnTo>
                  <a:pt x="754" y="4"/>
                </a:lnTo>
                <a:lnTo>
                  <a:pt x="748" y="2"/>
                </a:lnTo>
                <a:lnTo>
                  <a:pt x="748" y="2"/>
                </a:lnTo>
                <a:lnTo>
                  <a:pt x="718" y="4"/>
                </a:lnTo>
                <a:lnTo>
                  <a:pt x="688" y="4"/>
                </a:lnTo>
                <a:lnTo>
                  <a:pt x="688" y="4"/>
                </a:lnTo>
                <a:lnTo>
                  <a:pt x="688" y="6"/>
                </a:lnTo>
                <a:lnTo>
                  <a:pt x="688" y="6"/>
                </a:lnTo>
                <a:lnTo>
                  <a:pt x="688" y="6"/>
                </a:lnTo>
                <a:lnTo>
                  <a:pt x="686" y="4"/>
                </a:lnTo>
                <a:lnTo>
                  <a:pt x="684" y="4"/>
                </a:lnTo>
                <a:lnTo>
                  <a:pt x="680" y="6"/>
                </a:lnTo>
                <a:lnTo>
                  <a:pt x="678" y="6"/>
                </a:lnTo>
                <a:lnTo>
                  <a:pt x="678" y="6"/>
                </a:lnTo>
                <a:lnTo>
                  <a:pt x="680" y="4"/>
                </a:lnTo>
                <a:lnTo>
                  <a:pt x="680" y="4"/>
                </a:lnTo>
                <a:lnTo>
                  <a:pt x="668" y="4"/>
                </a:lnTo>
                <a:lnTo>
                  <a:pt x="656" y="4"/>
                </a:lnTo>
                <a:lnTo>
                  <a:pt x="656" y="4"/>
                </a:lnTo>
                <a:lnTo>
                  <a:pt x="650" y="4"/>
                </a:lnTo>
                <a:lnTo>
                  <a:pt x="644" y="4"/>
                </a:lnTo>
                <a:lnTo>
                  <a:pt x="638" y="2"/>
                </a:lnTo>
                <a:lnTo>
                  <a:pt x="634" y="4"/>
                </a:lnTo>
                <a:lnTo>
                  <a:pt x="634" y="4"/>
                </a:lnTo>
                <a:lnTo>
                  <a:pt x="634" y="2"/>
                </a:lnTo>
                <a:lnTo>
                  <a:pt x="632" y="2"/>
                </a:lnTo>
                <a:lnTo>
                  <a:pt x="628" y="2"/>
                </a:lnTo>
                <a:lnTo>
                  <a:pt x="628" y="2"/>
                </a:lnTo>
                <a:lnTo>
                  <a:pt x="624" y="4"/>
                </a:lnTo>
                <a:lnTo>
                  <a:pt x="618" y="2"/>
                </a:lnTo>
                <a:lnTo>
                  <a:pt x="612" y="2"/>
                </a:lnTo>
                <a:lnTo>
                  <a:pt x="606" y="2"/>
                </a:lnTo>
                <a:lnTo>
                  <a:pt x="606" y="2"/>
                </a:lnTo>
                <a:lnTo>
                  <a:pt x="606" y="2"/>
                </a:lnTo>
                <a:lnTo>
                  <a:pt x="574" y="2"/>
                </a:lnTo>
                <a:lnTo>
                  <a:pt x="540" y="2"/>
                </a:lnTo>
                <a:lnTo>
                  <a:pt x="540" y="2"/>
                </a:lnTo>
                <a:lnTo>
                  <a:pt x="520" y="2"/>
                </a:lnTo>
                <a:lnTo>
                  <a:pt x="508" y="0"/>
                </a:lnTo>
                <a:lnTo>
                  <a:pt x="498" y="2"/>
                </a:lnTo>
                <a:lnTo>
                  <a:pt x="498" y="2"/>
                </a:lnTo>
                <a:lnTo>
                  <a:pt x="496" y="2"/>
                </a:lnTo>
                <a:lnTo>
                  <a:pt x="496" y="4"/>
                </a:lnTo>
                <a:lnTo>
                  <a:pt x="496" y="4"/>
                </a:lnTo>
                <a:lnTo>
                  <a:pt x="494" y="2"/>
                </a:lnTo>
                <a:lnTo>
                  <a:pt x="494" y="2"/>
                </a:lnTo>
                <a:lnTo>
                  <a:pt x="494" y="2"/>
                </a:lnTo>
                <a:lnTo>
                  <a:pt x="494" y="2"/>
                </a:lnTo>
                <a:lnTo>
                  <a:pt x="484" y="2"/>
                </a:lnTo>
                <a:lnTo>
                  <a:pt x="470" y="0"/>
                </a:lnTo>
                <a:lnTo>
                  <a:pt x="470" y="0"/>
                </a:lnTo>
                <a:lnTo>
                  <a:pt x="468" y="2"/>
                </a:lnTo>
                <a:lnTo>
                  <a:pt x="468" y="2"/>
                </a:lnTo>
                <a:lnTo>
                  <a:pt x="468" y="2"/>
                </a:lnTo>
                <a:lnTo>
                  <a:pt x="460" y="2"/>
                </a:lnTo>
                <a:lnTo>
                  <a:pt x="452" y="2"/>
                </a:lnTo>
                <a:lnTo>
                  <a:pt x="444" y="2"/>
                </a:lnTo>
                <a:lnTo>
                  <a:pt x="436" y="2"/>
                </a:lnTo>
                <a:lnTo>
                  <a:pt x="436" y="2"/>
                </a:lnTo>
                <a:lnTo>
                  <a:pt x="436" y="4"/>
                </a:lnTo>
                <a:lnTo>
                  <a:pt x="434" y="4"/>
                </a:lnTo>
                <a:lnTo>
                  <a:pt x="426" y="4"/>
                </a:lnTo>
                <a:lnTo>
                  <a:pt x="426" y="4"/>
                </a:lnTo>
                <a:lnTo>
                  <a:pt x="424" y="4"/>
                </a:lnTo>
                <a:lnTo>
                  <a:pt x="424" y="2"/>
                </a:lnTo>
                <a:lnTo>
                  <a:pt x="424" y="2"/>
                </a:lnTo>
                <a:lnTo>
                  <a:pt x="416" y="2"/>
                </a:lnTo>
                <a:lnTo>
                  <a:pt x="406" y="2"/>
                </a:lnTo>
                <a:lnTo>
                  <a:pt x="406" y="2"/>
                </a:lnTo>
                <a:lnTo>
                  <a:pt x="400" y="4"/>
                </a:lnTo>
                <a:lnTo>
                  <a:pt x="396" y="4"/>
                </a:lnTo>
                <a:lnTo>
                  <a:pt x="396" y="4"/>
                </a:lnTo>
                <a:lnTo>
                  <a:pt x="392" y="2"/>
                </a:lnTo>
                <a:lnTo>
                  <a:pt x="388" y="2"/>
                </a:lnTo>
                <a:lnTo>
                  <a:pt x="380" y="2"/>
                </a:lnTo>
                <a:lnTo>
                  <a:pt x="380" y="2"/>
                </a:lnTo>
                <a:lnTo>
                  <a:pt x="380" y="4"/>
                </a:lnTo>
                <a:lnTo>
                  <a:pt x="378" y="6"/>
                </a:lnTo>
                <a:lnTo>
                  <a:pt x="370" y="6"/>
                </a:lnTo>
                <a:lnTo>
                  <a:pt x="372" y="2"/>
                </a:lnTo>
                <a:lnTo>
                  <a:pt x="372" y="2"/>
                </a:lnTo>
                <a:lnTo>
                  <a:pt x="360" y="4"/>
                </a:lnTo>
                <a:lnTo>
                  <a:pt x="346" y="2"/>
                </a:lnTo>
                <a:lnTo>
                  <a:pt x="332" y="2"/>
                </a:lnTo>
                <a:lnTo>
                  <a:pt x="318" y="4"/>
                </a:lnTo>
                <a:lnTo>
                  <a:pt x="316" y="2"/>
                </a:lnTo>
                <a:lnTo>
                  <a:pt x="316" y="2"/>
                </a:lnTo>
                <a:lnTo>
                  <a:pt x="290" y="4"/>
                </a:lnTo>
                <a:lnTo>
                  <a:pt x="276" y="4"/>
                </a:lnTo>
                <a:lnTo>
                  <a:pt x="262" y="6"/>
                </a:lnTo>
                <a:lnTo>
                  <a:pt x="262" y="6"/>
                </a:lnTo>
                <a:lnTo>
                  <a:pt x="246" y="4"/>
                </a:lnTo>
                <a:lnTo>
                  <a:pt x="246" y="4"/>
                </a:lnTo>
                <a:lnTo>
                  <a:pt x="238" y="6"/>
                </a:lnTo>
                <a:lnTo>
                  <a:pt x="234" y="8"/>
                </a:lnTo>
                <a:lnTo>
                  <a:pt x="234" y="8"/>
                </a:lnTo>
                <a:lnTo>
                  <a:pt x="230" y="8"/>
                </a:lnTo>
                <a:lnTo>
                  <a:pt x="228" y="6"/>
                </a:lnTo>
                <a:lnTo>
                  <a:pt x="228" y="6"/>
                </a:lnTo>
                <a:lnTo>
                  <a:pt x="216" y="4"/>
                </a:lnTo>
                <a:lnTo>
                  <a:pt x="212" y="4"/>
                </a:lnTo>
                <a:lnTo>
                  <a:pt x="206" y="6"/>
                </a:lnTo>
                <a:lnTo>
                  <a:pt x="206" y="4"/>
                </a:lnTo>
                <a:lnTo>
                  <a:pt x="206" y="4"/>
                </a:lnTo>
                <a:lnTo>
                  <a:pt x="194" y="6"/>
                </a:lnTo>
                <a:lnTo>
                  <a:pt x="188" y="6"/>
                </a:lnTo>
                <a:lnTo>
                  <a:pt x="184" y="6"/>
                </a:lnTo>
                <a:lnTo>
                  <a:pt x="184" y="6"/>
                </a:lnTo>
                <a:lnTo>
                  <a:pt x="178" y="8"/>
                </a:lnTo>
                <a:lnTo>
                  <a:pt x="176" y="8"/>
                </a:lnTo>
                <a:lnTo>
                  <a:pt x="178" y="10"/>
                </a:lnTo>
                <a:lnTo>
                  <a:pt x="178" y="10"/>
                </a:lnTo>
                <a:lnTo>
                  <a:pt x="174" y="8"/>
                </a:lnTo>
                <a:lnTo>
                  <a:pt x="174" y="8"/>
                </a:lnTo>
                <a:lnTo>
                  <a:pt x="172" y="8"/>
                </a:lnTo>
                <a:lnTo>
                  <a:pt x="176" y="6"/>
                </a:lnTo>
                <a:lnTo>
                  <a:pt x="176" y="6"/>
                </a:lnTo>
                <a:lnTo>
                  <a:pt x="152" y="6"/>
                </a:lnTo>
                <a:lnTo>
                  <a:pt x="130" y="8"/>
                </a:lnTo>
                <a:lnTo>
                  <a:pt x="130" y="8"/>
                </a:lnTo>
                <a:lnTo>
                  <a:pt x="126" y="8"/>
                </a:lnTo>
                <a:lnTo>
                  <a:pt x="120" y="8"/>
                </a:lnTo>
                <a:lnTo>
                  <a:pt x="106" y="6"/>
                </a:lnTo>
                <a:lnTo>
                  <a:pt x="106" y="6"/>
                </a:lnTo>
                <a:lnTo>
                  <a:pt x="96" y="8"/>
                </a:lnTo>
                <a:lnTo>
                  <a:pt x="92" y="8"/>
                </a:lnTo>
                <a:lnTo>
                  <a:pt x="88" y="10"/>
                </a:lnTo>
                <a:lnTo>
                  <a:pt x="88" y="8"/>
                </a:lnTo>
                <a:lnTo>
                  <a:pt x="88" y="8"/>
                </a:lnTo>
                <a:lnTo>
                  <a:pt x="62" y="6"/>
                </a:lnTo>
                <a:lnTo>
                  <a:pt x="62" y="6"/>
                </a:lnTo>
                <a:lnTo>
                  <a:pt x="58" y="8"/>
                </a:lnTo>
                <a:lnTo>
                  <a:pt x="54" y="10"/>
                </a:lnTo>
                <a:lnTo>
                  <a:pt x="54" y="8"/>
                </a:lnTo>
                <a:lnTo>
                  <a:pt x="54" y="8"/>
                </a:lnTo>
                <a:lnTo>
                  <a:pt x="48" y="10"/>
                </a:lnTo>
                <a:lnTo>
                  <a:pt x="46" y="14"/>
                </a:lnTo>
                <a:lnTo>
                  <a:pt x="46" y="14"/>
                </a:lnTo>
                <a:lnTo>
                  <a:pt x="38" y="12"/>
                </a:lnTo>
                <a:lnTo>
                  <a:pt x="38" y="12"/>
                </a:lnTo>
                <a:lnTo>
                  <a:pt x="42" y="10"/>
                </a:lnTo>
                <a:lnTo>
                  <a:pt x="46" y="8"/>
                </a:lnTo>
                <a:lnTo>
                  <a:pt x="46" y="8"/>
                </a:lnTo>
                <a:lnTo>
                  <a:pt x="38" y="8"/>
                </a:lnTo>
                <a:lnTo>
                  <a:pt x="36" y="8"/>
                </a:lnTo>
                <a:lnTo>
                  <a:pt x="32" y="8"/>
                </a:lnTo>
                <a:lnTo>
                  <a:pt x="32" y="8"/>
                </a:lnTo>
                <a:lnTo>
                  <a:pt x="26" y="8"/>
                </a:lnTo>
                <a:lnTo>
                  <a:pt x="24" y="10"/>
                </a:lnTo>
                <a:lnTo>
                  <a:pt x="24" y="10"/>
                </a:lnTo>
                <a:lnTo>
                  <a:pt x="22" y="10"/>
                </a:lnTo>
                <a:lnTo>
                  <a:pt x="22" y="8"/>
                </a:lnTo>
                <a:lnTo>
                  <a:pt x="22" y="8"/>
                </a:lnTo>
                <a:lnTo>
                  <a:pt x="22" y="8"/>
                </a:lnTo>
                <a:lnTo>
                  <a:pt x="16" y="10"/>
                </a:lnTo>
                <a:lnTo>
                  <a:pt x="16" y="10"/>
                </a:lnTo>
                <a:lnTo>
                  <a:pt x="18" y="10"/>
                </a:lnTo>
                <a:lnTo>
                  <a:pt x="18" y="10"/>
                </a:lnTo>
                <a:lnTo>
                  <a:pt x="14" y="10"/>
                </a:lnTo>
                <a:lnTo>
                  <a:pt x="14" y="12"/>
                </a:lnTo>
                <a:lnTo>
                  <a:pt x="12" y="14"/>
                </a:lnTo>
                <a:lnTo>
                  <a:pt x="12" y="14"/>
                </a:lnTo>
                <a:lnTo>
                  <a:pt x="18" y="12"/>
                </a:lnTo>
                <a:lnTo>
                  <a:pt x="18" y="12"/>
                </a:lnTo>
                <a:lnTo>
                  <a:pt x="14" y="14"/>
                </a:lnTo>
                <a:lnTo>
                  <a:pt x="8" y="14"/>
                </a:lnTo>
                <a:lnTo>
                  <a:pt x="8" y="14"/>
                </a:lnTo>
                <a:lnTo>
                  <a:pt x="8" y="12"/>
                </a:lnTo>
                <a:lnTo>
                  <a:pt x="10" y="10"/>
                </a:lnTo>
                <a:lnTo>
                  <a:pt x="10" y="10"/>
                </a:lnTo>
                <a:lnTo>
                  <a:pt x="10" y="10"/>
                </a:lnTo>
                <a:lnTo>
                  <a:pt x="0" y="14"/>
                </a:lnTo>
                <a:lnTo>
                  <a:pt x="0" y="14"/>
                </a:lnTo>
                <a:lnTo>
                  <a:pt x="4" y="14"/>
                </a:lnTo>
                <a:lnTo>
                  <a:pt x="4" y="14"/>
                </a:lnTo>
                <a:lnTo>
                  <a:pt x="4" y="16"/>
                </a:lnTo>
                <a:lnTo>
                  <a:pt x="8" y="14"/>
                </a:lnTo>
                <a:lnTo>
                  <a:pt x="8" y="16"/>
                </a:lnTo>
                <a:lnTo>
                  <a:pt x="8" y="16"/>
                </a:lnTo>
                <a:lnTo>
                  <a:pt x="16" y="16"/>
                </a:lnTo>
                <a:lnTo>
                  <a:pt x="26" y="16"/>
                </a:lnTo>
                <a:lnTo>
                  <a:pt x="24" y="14"/>
                </a:lnTo>
                <a:lnTo>
                  <a:pt x="24" y="14"/>
                </a:lnTo>
                <a:lnTo>
                  <a:pt x="30" y="12"/>
                </a:lnTo>
                <a:lnTo>
                  <a:pt x="32" y="12"/>
                </a:lnTo>
                <a:lnTo>
                  <a:pt x="34" y="14"/>
                </a:lnTo>
                <a:lnTo>
                  <a:pt x="34" y="14"/>
                </a:lnTo>
                <a:lnTo>
                  <a:pt x="34" y="14"/>
                </a:lnTo>
                <a:lnTo>
                  <a:pt x="34" y="16"/>
                </a:lnTo>
                <a:lnTo>
                  <a:pt x="34" y="16"/>
                </a:lnTo>
                <a:lnTo>
                  <a:pt x="38" y="16"/>
                </a:lnTo>
                <a:lnTo>
                  <a:pt x="36" y="18"/>
                </a:lnTo>
                <a:lnTo>
                  <a:pt x="36" y="18"/>
                </a:lnTo>
                <a:lnTo>
                  <a:pt x="38" y="16"/>
                </a:lnTo>
                <a:lnTo>
                  <a:pt x="42" y="16"/>
                </a:lnTo>
                <a:lnTo>
                  <a:pt x="48" y="16"/>
                </a:lnTo>
                <a:lnTo>
                  <a:pt x="48" y="16"/>
                </a:lnTo>
                <a:lnTo>
                  <a:pt x="48" y="16"/>
                </a:lnTo>
                <a:lnTo>
                  <a:pt x="50" y="18"/>
                </a:lnTo>
                <a:lnTo>
                  <a:pt x="50" y="16"/>
                </a:lnTo>
                <a:lnTo>
                  <a:pt x="48" y="16"/>
                </a:lnTo>
                <a:lnTo>
                  <a:pt x="50" y="16"/>
                </a:lnTo>
                <a:lnTo>
                  <a:pt x="50" y="16"/>
                </a:lnTo>
                <a:lnTo>
                  <a:pt x="52" y="16"/>
                </a:lnTo>
                <a:lnTo>
                  <a:pt x="52" y="18"/>
                </a:lnTo>
                <a:lnTo>
                  <a:pt x="52" y="18"/>
                </a:lnTo>
                <a:lnTo>
                  <a:pt x="54" y="20"/>
                </a:lnTo>
                <a:lnTo>
                  <a:pt x="54" y="20"/>
                </a:lnTo>
                <a:lnTo>
                  <a:pt x="66" y="18"/>
                </a:lnTo>
                <a:lnTo>
                  <a:pt x="72" y="18"/>
                </a:lnTo>
                <a:lnTo>
                  <a:pt x="76" y="20"/>
                </a:lnTo>
                <a:lnTo>
                  <a:pt x="76" y="20"/>
                </a:lnTo>
                <a:lnTo>
                  <a:pt x="92" y="16"/>
                </a:lnTo>
                <a:lnTo>
                  <a:pt x="92" y="16"/>
                </a:lnTo>
                <a:lnTo>
                  <a:pt x="94" y="18"/>
                </a:lnTo>
                <a:lnTo>
                  <a:pt x="94" y="18"/>
                </a:lnTo>
                <a:lnTo>
                  <a:pt x="96" y="18"/>
                </a:lnTo>
                <a:lnTo>
                  <a:pt x="98" y="18"/>
                </a:lnTo>
                <a:lnTo>
                  <a:pt x="98" y="18"/>
                </a:lnTo>
                <a:lnTo>
                  <a:pt x="98" y="22"/>
                </a:lnTo>
                <a:lnTo>
                  <a:pt x="98" y="22"/>
                </a:lnTo>
                <a:lnTo>
                  <a:pt x="102" y="22"/>
                </a:lnTo>
                <a:lnTo>
                  <a:pt x="104" y="20"/>
                </a:lnTo>
                <a:lnTo>
                  <a:pt x="102" y="20"/>
                </a:lnTo>
                <a:lnTo>
                  <a:pt x="102" y="20"/>
                </a:lnTo>
                <a:lnTo>
                  <a:pt x="124" y="20"/>
                </a:lnTo>
                <a:lnTo>
                  <a:pt x="124" y="20"/>
                </a:lnTo>
                <a:lnTo>
                  <a:pt x="122" y="22"/>
                </a:lnTo>
                <a:lnTo>
                  <a:pt x="124" y="22"/>
                </a:lnTo>
                <a:lnTo>
                  <a:pt x="124" y="22"/>
                </a:lnTo>
                <a:lnTo>
                  <a:pt x="130" y="20"/>
                </a:lnTo>
                <a:lnTo>
                  <a:pt x="138" y="20"/>
                </a:lnTo>
                <a:lnTo>
                  <a:pt x="138" y="20"/>
                </a:lnTo>
                <a:lnTo>
                  <a:pt x="138" y="18"/>
                </a:lnTo>
                <a:lnTo>
                  <a:pt x="138" y="16"/>
                </a:lnTo>
                <a:lnTo>
                  <a:pt x="138" y="16"/>
                </a:lnTo>
                <a:lnTo>
                  <a:pt x="140" y="16"/>
                </a:lnTo>
                <a:lnTo>
                  <a:pt x="140" y="16"/>
                </a:lnTo>
                <a:lnTo>
                  <a:pt x="142" y="18"/>
                </a:lnTo>
                <a:lnTo>
                  <a:pt x="144" y="20"/>
                </a:lnTo>
                <a:lnTo>
                  <a:pt x="146" y="20"/>
                </a:lnTo>
                <a:lnTo>
                  <a:pt x="146" y="20"/>
                </a:lnTo>
                <a:lnTo>
                  <a:pt x="144" y="22"/>
                </a:lnTo>
                <a:lnTo>
                  <a:pt x="142" y="22"/>
                </a:lnTo>
                <a:lnTo>
                  <a:pt x="140" y="22"/>
                </a:lnTo>
                <a:lnTo>
                  <a:pt x="140" y="24"/>
                </a:lnTo>
                <a:lnTo>
                  <a:pt x="140" y="24"/>
                </a:lnTo>
                <a:lnTo>
                  <a:pt x="138" y="26"/>
                </a:lnTo>
                <a:lnTo>
                  <a:pt x="132" y="26"/>
                </a:lnTo>
                <a:lnTo>
                  <a:pt x="126" y="24"/>
                </a:lnTo>
                <a:lnTo>
                  <a:pt x="126" y="24"/>
                </a:lnTo>
                <a:lnTo>
                  <a:pt x="124" y="26"/>
                </a:lnTo>
                <a:lnTo>
                  <a:pt x="126" y="26"/>
                </a:lnTo>
                <a:lnTo>
                  <a:pt x="128" y="26"/>
                </a:lnTo>
                <a:lnTo>
                  <a:pt x="128" y="28"/>
                </a:lnTo>
                <a:lnTo>
                  <a:pt x="128" y="28"/>
                </a:lnTo>
                <a:lnTo>
                  <a:pt x="142" y="26"/>
                </a:lnTo>
                <a:lnTo>
                  <a:pt x="142" y="26"/>
                </a:lnTo>
                <a:lnTo>
                  <a:pt x="142" y="24"/>
                </a:lnTo>
                <a:lnTo>
                  <a:pt x="142" y="24"/>
                </a:lnTo>
                <a:lnTo>
                  <a:pt x="142" y="24"/>
                </a:lnTo>
                <a:lnTo>
                  <a:pt x="146" y="22"/>
                </a:lnTo>
                <a:lnTo>
                  <a:pt x="148" y="24"/>
                </a:lnTo>
                <a:lnTo>
                  <a:pt x="152" y="26"/>
                </a:lnTo>
                <a:lnTo>
                  <a:pt x="148" y="26"/>
                </a:lnTo>
                <a:lnTo>
                  <a:pt x="148" y="26"/>
                </a:lnTo>
                <a:lnTo>
                  <a:pt x="154" y="26"/>
                </a:lnTo>
                <a:lnTo>
                  <a:pt x="158" y="26"/>
                </a:lnTo>
                <a:lnTo>
                  <a:pt x="158" y="26"/>
                </a:lnTo>
                <a:lnTo>
                  <a:pt x="158" y="28"/>
                </a:lnTo>
                <a:lnTo>
                  <a:pt x="156" y="28"/>
                </a:lnTo>
                <a:lnTo>
                  <a:pt x="152" y="28"/>
                </a:lnTo>
                <a:lnTo>
                  <a:pt x="150" y="28"/>
                </a:lnTo>
                <a:lnTo>
                  <a:pt x="154" y="30"/>
                </a:lnTo>
                <a:lnTo>
                  <a:pt x="154" y="30"/>
                </a:lnTo>
                <a:lnTo>
                  <a:pt x="156" y="30"/>
                </a:lnTo>
                <a:lnTo>
                  <a:pt x="158" y="30"/>
                </a:lnTo>
                <a:lnTo>
                  <a:pt x="158" y="28"/>
                </a:lnTo>
                <a:lnTo>
                  <a:pt x="162" y="28"/>
                </a:lnTo>
                <a:lnTo>
                  <a:pt x="160" y="30"/>
                </a:lnTo>
                <a:lnTo>
                  <a:pt x="164" y="30"/>
                </a:lnTo>
                <a:lnTo>
                  <a:pt x="164" y="30"/>
                </a:lnTo>
                <a:lnTo>
                  <a:pt x="164" y="26"/>
                </a:lnTo>
                <a:lnTo>
                  <a:pt x="160" y="26"/>
                </a:lnTo>
                <a:lnTo>
                  <a:pt x="160" y="26"/>
                </a:lnTo>
                <a:lnTo>
                  <a:pt x="162" y="24"/>
                </a:lnTo>
                <a:lnTo>
                  <a:pt x="164" y="24"/>
                </a:lnTo>
                <a:lnTo>
                  <a:pt x="170" y="24"/>
                </a:lnTo>
                <a:lnTo>
                  <a:pt x="170" y="24"/>
                </a:lnTo>
                <a:lnTo>
                  <a:pt x="170" y="24"/>
                </a:lnTo>
                <a:lnTo>
                  <a:pt x="168" y="24"/>
                </a:lnTo>
                <a:lnTo>
                  <a:pt x="168" y="24"/>
                </a:lnTo>
                <a:lnTo>
                  <a:pt x="166" y="22"/>
                </a:lnTo>
                <a:lnTo>
                  <a:pt x="166" y="22"/>
                </a:lnTo>
                <a:lnTo>
                  <a:pt x="168" y="22"/>
                </a:lnTo>
                <a:lnTo>
                  <a:pt x="168" y="22"/>
                </a:lnTo>
                <a:lnTo>
                  <a:pt x="174" y="20"/>
                </a:lnTo>
                <a:lnTo>
                  <a:pt x="174" y="20"/>
                </a:lnTo>
                <a:lnTo>
                  <a:pt x="176" y="22"/>
                </a:lnTo>
                <a:lnTo>
                  <a:pt x="176" y="22"/>
                </a:lnTo>
                <a:lnTo>
                  <a:pt x="178" y="24"/>
                </a:lnTo>
                <a:lnTo>
                  <a:pt x="178" y="24"/>
                </a:lnTo>
                <a:lnTo>
                  <a:pt x="174" y="24"/>
                </a:lnTo>
                <a:lnTo>
                  <a:pt x="174" y="24"/>
                </a:lnTo>
                <a:lnTo>
                  <a:pt x="174" y="24"/>
                </a:lnTo>
                <a:lnTo>
                  <a:pt x="172" y="26"/>
                </a:lnTo>
                <a:lnTo>
                  <a:pt x="172" y="26"/>
                </a:lnTo>
                <a:lnTo>
                  <a:pt x="172" y="28"/>
                </a:lnTo>
                <a:lnTo>
                  <a:pt x="172" y="30"/>
                </a:lnTo>
                <a:lnTo>
                  <a:pt x="172" y="30"/>
                </a:lnTo>
                <a:lnTo>
                  <a:pt x="176" y="30"/>
                </a:lnTo>
                <a:lnTo>
                  <a:pt x="178" y="28"/>
                </a:lnTo>
                <a:lnTo>
                  <a:pt x="178" y="28"/>
                </a:lnTo>
                <a:lnTo>
                  <a:pt x="178" y="26"/>
                </a:lnTo>
                <a:lnTo>
                  <a:pt x="178" y="24"/>
                </a:lnTo>
                <a:lnTo>
                  <a:pt x="178" y="24"/>
                </a:lnTo>
                <a:lnTo>
                  <a:pt x="182" y="24"/>
                </a:lnTo>
                <a:lnTo>
                  <a:pt x="184" y="24"/>
                </a:lnTo>
                <a:lnTo>
                  <a:pt x="186" y="28"/>
                </a:lnTo>
                <a:lnTo>
                  <a:pt x="190" y="28"/>
                </a:lnTo>
                <a:lnTo>
                  <a:pt x="190" y="28"/>
                </a:lnTo>
                <a:lnTo>
                  <a:pt x="190" y="26"/>
                </a:lnTo>
                <a:lnTo>
                  <a:pt x="194" y="24"/>
                </a:lnTo>
                <a:lnTo>
                  <a:pt x="196" y="22"/>
                </a:lnTo>
                <a:lnTo>
                  <a:pt x="194" y="18"/>
                </a:lnTo>
                <a:lnTo>
                  <a:pt x="194" y="18"/>
                </a:lnTo>
                <a:lnTo>
                  <a:pt x="200" y="18"/>
                </a:lnTo>
                <a:lnTo>
                  <a:pt x="200" y="18"/>
                </a:lnTo>
                <a:lnTo>
                  <a:pt x="200" y="20"/>
                </a:lnTo>
                <a:lnTo>
                  <a:pt x="200" y="20"/>
                </a:lnTo>
                <a:lnTo>
                  <a:pt x="202" y="20"/>
                </a:lnTo>
                <a:lnTo>
                  <a:pt x="200" y="22"/>
                </a:lnTo>
                <a:lnTo>
                  <a:pt x="202" y="22"/>
                </a:lnTo>
                <a:lnTo>
                  <a:pt x="198" y="26"/>
                </a:lnTo>
                <a:lnTo>
                  <a:pt x="198" y="26"/>
                </a:lnTo>
                <a:lnTo>
                  <a:pt x="208" y="30"/>
                </a:lnTo>
                <a:lnTo>
                  <a:pt x="208" y="30"/>
                </a:lnTo>
                <a:lnTo>
                  <a:pt x="210" y="28"/>
                </a:lnTo>
                <a:lnTo>
                  <a:pt x="210" y="28"/>
                </a:lnTo>
                <a:lnTo>
                  <a:pt x="210" y="28"/>
                </a:lnTo>
                <a:lnTo>
                  <a:pt x="212" y="26"/>
                </a:lnTo>
                <a:lnTo>
                  <a:pt x="212" y="26"/>
                </a:lnTo>
                <a:lnTo>
                  <a:pt x="212" y="28"/>
                </a:lnTo>
                <a:lnTo>
                  <a:pt x="212" y="28"/>
                </a:lnTo>
                <a:lnTo>
                  <a:pt x="214" y="30"/>
                </a:lnTo>
                <a:lnTo>
                  <a:pt x="214" y="30"/>
                </a:lnTo>
                <a:lnTo>
                  <a:pt x="214" y="28"/>
                </a:lnTo>
                <a:lnTo>
                  <a:pt x="214" y="26"/>
                </a:lnTo>
                <a:lnTo>
                  <a:pt x="218" y="24"/>
                </a:lnTo>
                <a:lnTo>
                  <a:pt x="218" y="24"/>
                </a:lnTo>
                <a:lnTo>
                  <a:pt x="222" y="26"/>
                </a:lnTo>
                <a:lnTo>
                  <a:pt x="224" y="28"/>
                </a:lnTo>
                <a:lnTo>
                  <a:pt x="220" y="30"/>
                </a:lnTo>
                <a:lnTo>
                  <a:pt x="220" y="30"/>
                </a:lnTo>
                <a:lnTo>
                  <a:pt x="222" y="30"/>
                </a:lnTo>
                <a:lnTo>
                  <a:pt x="224" y="30"/>
                </a:lnTo>
                <a:lnTo>
                  <a:pt x="224" y="30"/>
                </a:lnTo>
                <a:lnTo>
                  <a:pt x="228" y="24"/>
                </a:lnTo>
                <a:lnTo>
                  <a:pt x="228" y="24"/>
                </a:lnTo>
                <a:lnTo>
                  <a:pt x="230" y="26"/>
                </a:lnTo>
                <a:lnTo>
                  <a:pt x="232" y="26"/>
                </a:lnTo>
                <a:lnTo>
                  <a:pt x="228" y="28"/>
                </a:lnTo>
                <a:lnTo>
                  <a:pt x="228" y="28"/>
                </a:lnTo>
                <a:lnTo>
                  <a:pt x="232" y="28"/>
                </a:lnTo>
                <a:lnTo>
                  <a:pt x="232" y="28"/>
                </a:lnTo>
                <a:lnTo>
                  <a:pt x="232" y="30"/>
                </a:lnTo>
                <a:lnTo>
                  <a:pt x="236" y="30"/>
                </a:lnTo>
                <a:lnTo>
                  <a:pt x="236" y="28"/>
                </a:lnTo>
                <a:lnTo>
                  <a:pt x="236" y="28"/>
                </a:lnTo>
                <a:lnTo>
                  <a:pt x="238" y="30"/>
                </a:lnTo>
                <a:lnTo>
                  <a:pt x="238" y="30"/>
                </a:lnTo>
                <a:lnTo>
                  <a:pt x="238" y="30"/>
                </a:lnTo>
                <a:lnTo>
                  <a:pt x="240" y="30"/>
                </a:lnTo>
                <a:lnTo>
                  <a:pt x="242" y="28"/>
                </a:lnTo>
                <a:lnTo>
                  <a:pt x="242" y="30"/>
                </a:lnTo>
                <a:lnTo>
                  <a:pt x="242" y="30"/>
                </a:lnTo>
                <a:lnTo>
                  <a:pt x="246" y="28"/>
                </a:lnTo>
                <a:lnTo>
                  <a:pt x="248" y="28"/>
                </a:lnTo>
                <a:lnTo>
                  <a:pt x="250" y="28"/>
                </a:lnTo>
                <a:lnTo>
                  <a:pt x="250" y="28"/>
                </a:lnTo>
                <a:lnTo>
                  <a:pt x="250" y="28"/>
                </a:lnTo>
                <a:lnTo>
                  <a:pt x="248" y="28"/>
                </a:lnTo>
                <a:lnTo>
                  <a:pt x="244" y="28"/>
                </a:lnTo>
                <a:lnTo>
                  <a:pt x="244" y="28"/>
                </a:lnTo>
                <a:lnTo>
                  <a:pt x="244" y="26"/>
                </a:lnTo>
                <a:lnTo>
                  <a:pt x="246" y="26"/>
                </a:lnTo>
                <a:lnTo>
                  <a:pt x="248" y="24"/>
                </a:lnTo>
                <a:lnTo>
                  <a:pt x="248" y="24"/>
                </a:lnTo>
                <a:lnTo>
                  <a:pt x="250" y="26"/>
                </a:lnTo>
                <a:lnTo>
                  <a:pt x="252" y="26"/>
                </a:lnTo>
                <a:lnTo>
                  <a:pt x="258" y="26"/>
                </a:lnTo>
                <a:lnTo>
                  <a:pt x="258" y="26"/>
                </a:lnTo>
                <a:lnTo>
                  <a:pt x="260" y="28"/>
                </a:lnTo>
                <a:lnTo>
                  <a:pt x="262" y="26"/>
                </a:lnTo>
                <a:lnTo>
                  <a:pt x="262" y="26"/>
                </a:lnTo>
                <a:lnTo>
                  <a:pt x="264" y="28"/>
                </a:lnTo>
                <a:lnTo>
                  <a:pt x="266" y="26"/>
                </a:lnTo>
                <a:lnTo>
                  <a:pt x="268" y="26"/>
                </a:lnTo>
                <a:lnTo>
                  <a:pt x="270" y="26"/>
                </a:lnTo>
                <a:lnTo>
                  <a:pt x="270" y="26"/>
                </a:lnTo>
                <a:lnTo>
                  <a:pt x="270" y="28"/>
                </a:lnTo>
                <a:lnTo>
                  <a:pt x="272" y="30"/>
                </a:lnTo>
                <a:lnTo>
                  <a:pt x="272" y="30"/>
                </a:lnTo>
                <a:lnTo>
                  <a:pt x="270" y="28"/>
                </a:lnTo>
                <a:lnTo>
                  <a:pt x="272" y="26"/>
                </a:lnTo>
                <a:lnTo>
                  <a:pt x="274" y="24"/>
                </a:lnTo>
                <a:lnTo>
                  <a:pt x="276" y="24"/>
                </a:lnTo>
                <a:lnTo>
                  <a:pt x="276" y="24"/>
                </a:lnTo>
                <a:lnTo>
                  <a:pt x="278" y="24"/>
                </a:lnTo>
                <a:lnTo>
                  <a:pt x="276" y="26"/>
                </a:lnTo>
                <a:lnTo>
                  <a:pt x="276" y="28"/>
                </a:lnTo>
                <a:lnTo>
                  <a:pt x="276" y="30"/>
                </a:lnTo>
                <a:lnTo>
                  <a:pt x="276" y="30"/>
                </a:lnTo>
                <a:lnTo>
                  <a:pt x="278" y="28"/>
                </a:lnTo>
                <a:lnTo>
                  <a:pt x="280" y="30"/>
                </a:lnTo>
                <a:lnTo>
                  <a:pt x="282" y="30"/>
                </a:lnTo>
                <a:lnTo>
                  <a:pt x="284" y="28"/>
                </a:lnTo>
                <a:lnTo>
                  <a:pt x="284" y="28"/>
                </a:lnTo>
                <a:lnTo>
                  <a:pt x="282" y="28"/>
                </a:lnTo>
                <a:lnTo>
                  <a:pt x="282" y="26"/>
                </a:lnTo>
                <a:lnTo>
                  <a:pt x="284" y="24"/>
                </a:lnTo>
                <a:lnTo>
                  <a:pt x="284" y="24"/>
                </a:lnTo>
                <a:lnTo>
                  <a:pt x="286" y="26"/>
                </a:lnTo>
                <a:lnTo>
                  <a:pt x="286" y="26"/>
                </a:lnTo>
                <a:lnTo>
                  <a:pt x="286" y="26"/>
                </a:lnTo>
                <a:lnTo>
                  <a:pt x="288" y="28"/>
                </a:lnTo>
                <a:lnTo>
                  <a:pt x="288" y="28"/>
                </a:lnTo>
                <a:lnTo>
                  <a:pt x="290" y="26"/>
                </a:lnTo>
                <a:lnTo>
                  <a:pt x="290" y="24"/>
                </a:lnTo>
                <a:lnTo>
                  <a:pt x="290" y="24"/>
                </a:lnTo>
                <a:lnTo>
                  <a:pt x="290" y="24"/>
                </a:lnTo>
                <a:lnTo>
                  <a:pt x="294" y="22"/>
                </a:lnTo>
                <a:lnTo>
                  <a:pt x="296" y="22"/>
                </a:lnTo>
                <a:lnTo>
                  <a:pt x="298" y="24"/>
                </a:lnTo>
                <a:lnTo>
                  <a:pt x="298" y="24"/>
                </a:lnTo>
                <a:lnTo>
                  <a:pt x="298" y="24"/>
                </a:lnTo>
                <a:lnTo>
                  <a:pt x="296" y="24"/>
                </a:lnTo>
                <a:lnTo>
                  <a:pt x="294" y="24"/>
                </a:lnTo>
                <a:lnTo>
                  <a:pt x="294" y="26"/>
                </a:lnTo>
                <a:lnTo>
                  <a:pt x="294" y="26"/>
                </a:lnTo>
                <a:lnTo>
                  <a:pt x="298" y="24"/>
                </a:lnTo>
                <a:lnTo>
                  <a:pt x="300" y="24"/>
                </a:lnTo>
                <a:lnTo>
                  <a:pt x="300" y="22"/>
                </a:lnTo>
                <a:lnTo>
                  <a:pt x="304" y="20"/>
                </a:lnTo>
                <a:lnTo>
                  <a:pt x="304" y="20"/>
                </a:lnTo>
                <a:lnTo>
                  <a:pt x="304" y="18"/>
                </a:lnTo>
                <a:lnTo>
                  <a:pt x="304" y="18"/>
                </a:lnTo>
                <a:lnTo>
                  <a:pt x="308" y="14"/>
                </a:lnTo>
                <a:lnTo>
                  <a:pt x="308" y="14"/>
                </a:lnTo>
                <a:lnTo>
                  <a:pt x="310" y="16"/>
                </a:lnTo>
                <a:lnTo>
                  <a:pt x="308" y="16"/>
                </a:lnTo>
                <a:lnTo>
                  <a:pt x="306" y="16"/>
                </a:lnTo>
                <a:lnTo>
                  <a:pt x="306" y="18"/>
                </a:lnTo>
                <a:lnTo>
                  <a:pt x="310" y="18"/>
                </a:lnTo>
                <a:lnTo>
                  <a:pt x="310" y="18"/>
                </a:lnTo>
                <a:lnTo>
                  <a:pt x="310" y="18"/>
                </a:lnTo>
                <a:lnTo>
                  <a:pt x="310" y="20"/>
                </a:lnTo>
                <a:lnTo>
                  <a:pt x="308" y="22"/>
                </a:lnTo>
                <a:lnTo>
                  <a:pt x="304" y="24"/>
                </a:lnTo>
                <a:lnTo>
                  <a:pt x="304" y="26"/>
                </a:lnTo>
                <a:lnTo>
                  <a:pt x="304" y="26"/>
                </a:lnTo>
                <a:lnTo>
                  <a:pt x="308" y="24"/>
                </a:lnTo>
                <a:lnTo>
                  <a:pt x="308" y="24"/>
                </a:lnTo>
                <a:lnTo>
                  <a:pt x="308" y="26"/>
                </a:lnTo>
                <a:lnTo>
                  <a:pt x="308" y="28"/>
                </a:lnTo>
                <a:lnTo>
                  <a:pt x="308" y="28"/>
                </a:lnTo>
                <a:lnTo>
                  <a:pt x="310" y="28"/>
                </a:lnTo>
                <a:lnTo>
                  <a:pt x="312" y="28"/>
                </a:lnTo>
                <a:lnTo>
                  <a:pt x="316" y="28"/>
                </a:lnTo>
                <a:lnTo>
                  <a:pt x="316" y="28"/>
                </a:lnTo>
                <a:lnTo>
                  <a:pt x="316" y="26"/>
                </a:lnTo>
                <a:lnTo>
                  <a:pt x="314" y="26"/>
                </a:lnTo>
                <a:lnTo>
                  <a:pt x="314" y="28"/>
                </a:lnTo>
                <a:lnTo>
                  <a:pt x="314" y="26"/>
                </a:lnTo>
                <a:lnTo>
                  <a:pt x="314" y="26"/>
                </a:lnTo>
                <a:lnTo>
                  <a:pt x="318" y="24"/>
                </a:lnTo>
                <a:lnTo>
                  <a:pt x="320" y="24"/>
                </a:lnTo>
                <a:lnTo>
                  <a:pt x="324" y="24"/>
                </a:lnTo>
                <a:lnTo>
                  <a:pt x="324" y="24"/>
                </a:lnTo>
                <a:lnTo>
                  <a:pt x="322" y="24"/>
                </a:lnTo>
                <a:lnTo>
                  <a:pt x="322" y="26"/>
                </a:lnTo>
                <a:lnTo>
                  <a:pt x="324" y="28"/>
                </a:lnTo>
                <a:lnTo>
                  <a:pt x="324" y="28"/>
                </a:lnTo>
                <a:lnTo>
                  <a:pt x="324" y="28"/>
                </a:lnTo>
                <a:lnTo>
                  <a:pt x="324" y="28"/>
                </a:lnTo>
                <a:lnTo>
                  <a:pt x="326" y="26"/>
                </a:lnTo>
                <a:lnTo>
                  <a:pt x="328" y="26"/>
                </a:lnTo>
                <a:lnTo>
                  <a:pt x="326" y="28"/>
                </a:lnTo>
                <a:lnTo>
                  <a:pt x="326" y="28"/>
                </a:lnTo>
                <a:lnTo>
                  <a:pt x="348" y="28"/>
                </a:lnTo>
                <a:lnTo>
                  <a:pt x="358" y="26"/>
                </a:lnTo>
                <a:lnTo>
                  <a:pt x="368" y="24"/>
                </a:lnTo>
                <a:lnTo>
                  <a:pt x="368" y="24"/>
                </a:lnTo>
                <a:lnTo>
                  <a:pt x="372" y="26"/>
                </a:lnTo>
                <a:lnTo>
                  <a:pt x="380" y="26"/>
                </a:lnTo>
                <a:lnTo>
                  <a:pt x="380" y="26"/>
                </a:lnTo>
                <a:lnTo>
                  <a:pt x="380" y="26"/>
                </a:lnTo>
                <a:lnTo>
                  <a:pt x="380" y="26"/>
                </a:lnTo>
                <a:lnTo>
                  <a:pt x="382" y="24"/>
                </a:lnTo>
                <a:lnTo>
                  <a:pt x="386" y="26"/>
                </a:lnTo>
                <a:lnTo>
                  <a:pt x="386" y="26"/>
                </a:lnTo>
                <a:lnTo>
                  <a:pt x="392" y="26"/>
                </a:lnTo>
                <a:lnTo>
                  <a:pt x="398" y="24"/>
                </a:lnTo>
                <a:lnTo>
                  <a:pt x="398" y="26"/>
                </a:lnTo>
                <a:lnTo>
                  <a:pt x="398" y="26"/>
                </a:lnTo>
                <a:lnTo>
                  <a:pt x="400" y="26"/>
                </a:lnTo>
                <a:lnTo>
                  <a:pt x="402" y="26"/>
                </a:lnTo>
                <a:lnTo>
                  <a:pt x="404" y="24"/>
                </a:lnTo>
                <a:lnTo>
                  <a:pt x="406" y="26"/>
                </a:lnTo>
                <a:lnTo>
                  <a:pt x="406" y="24"/>
                </a:lnTo>
                <a:lnTo>
                  <a:pt x="406" y="24"/>
                </a:lnTo>
                <a:lnTo>
                  <a:pt x="412" y="24"/>
                </a:lnTo>
                <a:lnTo>
                  <a:pt x="414" y="26"/>
                </a:lnTo>
                <a:lnTo>
                  <a:pt x="414" y="26"/>
                </a:lnTo>
                <a:lnTo>
                  <a:pt x="414" y="26"/>
                </a:lnTo>
                <a:lnTo>
                  <a:pt x="416" y="26"/>
                </a:lnTo>
                <a:lnTo>
                  <a:pt x="414" y="26"/>
                </a:lnTo>
                <a:lnTo>
                  <a:pt x="414" y="26"/>
                </a:lnTo>
                <a:lnTo>
                  <a:pt x="422" y="26"/>
                </a:lnTo>
                <a:lnTo>
                  <a:pt x="434" y="26"/>
                </a:lnTo>
                <a:lnTo>
                  <a:pt x="434" y="26"/>
                </a:lnTo>
                <a:lnTo>
                  <a:pt x="430" y="24"/>
                </a:lnTo>
                <a:lnTo>
                  <a:pt x="430" y="22"/>
                </a:lnTo>
                <a:lnTo>
                  <a:pt x="430" y="22"/>
                </a:lnTo>
                <a:lnTo>
                  <a:pt x="432" y="22"/>
                </a:lnTo>
                <a:lnTo>
                  <a:pt x="432" y="22"/>
                </a:lnTo>
                <a:lnTo>
                  <a:pt x="434" y="22"/>
                </a:lnTo>
                <a:lnTo>
                  <a:pt x="434" y="22"/>
                </a:lnTo>
                <a:lnTo>
                  <a:pt x="436" y="24"/>
                </a:lnTo>
                <a:lnTo>
                  <a:pt x="436" y="24"/>
                </a:lnTo>
                <a:lnTo>
                  <a:pt x="434" y="24"/>
                </a:lnTo>
                <a:lnTo>
                  <a:pt x="434" y="24"/>
                </a:lnTo>
                <a:lnTo>
                  <a:pt x="440" y="26"/>
                </a:lnTo>
                <a:lnTo>
                  <a:pt x="448" y="26"/>
                </a:lnTo>
                <a:lnTo>
                  <a:pt x="464" y="26"/>
                </a:lnTo>
                <a:lnTo>
                  <a:pt x="464" y="26"/>
                </a:lnTo>
                <a:lnTo>
                  <a:pt x="466" y="24"/>
                </a:lnTo>
                <a:lnTo>
                  <a:pt x="466" y="24"/>
                </a:lnTo>
                <a:lnTo>
                  <a:pt x="472" y="26"/>
                </a:lnTo>
                <a:lnTo>
                  <a:pt x="476" y="26"/>
                </a:lnTo>
                <a:lnTo>
                  <a:pt x="488" y="26"/>
                </a:lnTo>
                <a:lnTo>
                  <a:pt x="488" y="26"/>
                </a:lnTo>
                <a:lnTo>
                  <a:pt x="488" y="24"/>
                </a:lnTo>
                <a:lnTo>
                  <a:pt x="488" y="24"/>
                </a:lnTo>
                <a:lnTo>
                  <a:pt x="492" y="22"/>
                </a:lnTo>
                <a:lnTo>
                  <a:pt x="492" y="22"/>
                </a:lnTo>
                <a:lnTo>
                  <a:pt x="494" y="20"/>
                </a:lnTo>
                <a:lnTo>
                  <a:pt x="496" y="22"/>
                </a:lnTo>
                <a:lnTo>
                  <a:pt x="496" y="24"/>
                </a:lnTo>
                <a:lnTo>
                  <a:pt x="498" y="26"/>
                </a:lnTo>
                <a:lnTo>
                  <a:pt x="498" y="26"/>
                </a:lnTo>
                <a:lnTo>
                  <a:pt x="504" y="24"/>
                </a:lnTo>
                <a:lnTo>
                  <a:pt x="504" y="26"/>
                </a:lnTo>
                <a:lnTo>
                  <a:pt x="504" y="26"/>
                </a:lnTo>
                <a:lnTo>
                  <a:pt x="508" y="24"/>
                </a:lnTo>
                <a:lnTo>
                  <a:pt x="514" y="24"/>
                </a:lnTo>
                <a:lnTo>
                  <a:pt x="514" y="24"/>
                </a:lnTo>
                <a:lnTo>
                  <a:pt x="514" y="24"/>
                </a:lnTo>
                <a:lnTo>
                  <a:pt x="520" y="26"/>
                </a:lnTo>
                <a:lnTo>
                  <a:pt x="520" y="26"/>
                </a:lnTo>
                <a:lnTo>
                  <a:pt x="522" y="24"/>
                </a:lnTo>
                <a:lnTo>
                  <a:pt x="524" y="24"/>
                </a:lnTo>
                <a:lnTo>
                  <a:pt x="528" y="24"/>
                </a:lnTo>
                <a:lnTo>
                  <a:pt x="528" y="24"/>
                </a:lnTo>
                <a:lnTo>
                  <a:pt x="530" y="24"/>
                </a:lnTo>
                <a:lnTo>
                  <a:pt x="530" y="22"/>
                </a:lnTo>
                <a:lnTo>
                  <a:pt x="534" y="24"/>
                </a:lnTo>
                <a:lnTo>
                  <a:pt x="534" y="24"/>
                </a:lnTo>
                <a:lnTo>
                  <a:pt x="532" y="26"/>
                </a:lnTo>
                <a:lnTo>
                  <a:pt x="532" y="26"/>
                </a:lnTo>
                <a:lnTo>
                  <a:pt x="534" y="26"/>
                </a:lnTo>
                <a:lnTo>
                  <a:pt x="534" y="24"/>
                </a:lnTo>
                <a:lnTo>
                  <a:pt x="534" y="24"/>
                </a:lnTo>
                <a:lnTo>
                  <a:pt x="536" y="22"/>
                </a:lnTo>
                <a:lnTo>
                  <a:pt x="536" y="22"/>
                </a:lnTo>
                <a:lnTo>
                  <a:pt x="538" y="22"/>
                </a:lnTo>
                <a:lnTo>
                  <a:pt x="540" y="24"/>
                </a:lnTo>
                <a:lnTo>
                  <a:pt x="540" y="24"/>
                </a:lnTo>
                <a:lnTo>
                  <a:pt x="538" y="24"/>
                </a:lnTo>
                <a:lnTo>
                  <a:pt x="538" y="24"/>
                </a:lnTo>
                <a:lnTo>
                  <a:pt x="538" y="24"/>
                </a:lnTo>
                <a:lnTo>
                  <a:pt x="536" y="24"/>
                </a:lnTo>
                <a:lnTo>
                  <a:pt x="538" y="24"/>
                </a:lnTo>
                <a:lnTo>
                  <a:pt x="540" y="26"/>
                </a:lnTo>
                <a:lnTo>
                  <a:pt x="540" y="26"/>
                </a:lnTo>
                <a:lnTo>
                  <a:pt x="540" y="24"/>
                </a:lnTo>
                <a:lnTo>
                  <a:pt x="544" y="24"/>
                </a:lnTo>
                <a:lnTo>
                  <a:pt x="544" y="24"/>
                </a:lnTo>
                <a:lnTo>
                  <a:pt x="548" y="24"/>
                </a:lnTo>
                <a:lnTo>
                  <a:pt x="550" y="24"/>
                </a:lnTo>
                <a:lnTo>
                  <a:pt x="550" y="26"/>
                </a:lnTo>
                <a:lnTo>
                  <a:pt x="550" y="26"/>
                </a:lnTo>
                <a:lnTo>
                  <a:pt x="556" y="24"/>
                </a:lnTo>
                <a:lnTo>
                  <a:pt x="556" y="24"/>
                </a:lnTo>
                <a:lnTo>
                  <a:pt x="552" y="22"/>
                </a:lnTo>
                <a:lnTo>
                  <a:pt x="550" y="22"/>
                </a:lnTo>
                <a:lnTo>
                  <a:pt x="550" y="22"/>
                </a:lnTo>
                <a:lnTo>
                  <a:pt x="554" y="22"/>
                </a:lnTo>
                <a:lnTo>
                  <a:pt x="556" y="22"/>
                </a:lnTo>
                <a:lnTo>
                  <a:pt x="554" y="22"/>
                </a:lnTo>
                <a:lnTo>
                  <a:pt x="554" y="22"/>
                </a:lnTo>
                <a:lnTo>
                  <a:pt x="558" y="22"/>
                </a:lnTo>
                <a:lnTo>
                  <a:pt x="558" y="22"/>
                </a:lnTo>
                <a:lnTo>
                  <a:pt x="558" y="20"/>
                </a:lnTo>
                <a:lnTo>
                  <a:pt x="562" y="22"/>
                </a:lnTo>
                <a:lnTo>
                  <a:pt x="562" y="22"/>
                </a:lnTo>
                <a:lnTo>
                  <a:pt x="564" y="22"/>
                </a:lnTo>
                <a:lnTo>
                  <a:pt x="568" y="22"/>
                </a:lnTo>
                <a:lnTo>
                  <a:pt x="568" y="22"/>
                </a:lnTo>
                <a:lnTo>
                  <a:pt x="568" y="24"/>
                </a:lnTo>
                <a:lnTo>
                  <a:pt x="570" y="26"/>
                </a:lnTo>
                <a:lnTo>
                  <a:pt x="572" y="26"/>
                </a:lnTo>
                <a:lnTo>
                  <a:pt x="576" y="24"/>
                </a:lnTo>
                <a:lnTo>
                  <a:pt x="576" y="24"/>
                </a:lnTo>
                <a:lnTo>
                  <a:pt x="578" y="24"/>
                </a:lnTo>
                <a:lnTo>
                  <a:pt x="580" y="26"/>
                </a:lnTo>
                <a:lnTo>
                  <a:pt x="580" y="26"/>
                </a:lnTo>
                <a:lnTo>
                  <a:pt x="584" y="26"/>
                </a:lnTo>
                <a:lnTo>
                  <a:pt x="588" y="24"/>
                </a:lnTo>
                <a:lnTo>
                  <a:pt x="590" y="22"/>
                </a:lnTo>
                <a:lnTo>
                  <a:pt x="594" y="22"/>
                </a:lnTo>
                <a:lnTo>
                  <a:pt x="594" y="22"/>
                </a:lnTo>
                <a:lnTo>
                  <a:pt x="592" y="24"/>
                </a:lnTo>
                <a:lnTo>
                  <a:pt x="594" y="24"/>
                </a:lnTo>
                <a:lnTo>
                  <a:pt x="596" y="26"/>
                </a:lnTo>
                <a:lnTo>
                  <a:pt x="596" y="26"/>
                </a:lnTo>
                <a:lnTo>
                  <a:pt x="598" y="24"/>
                </a:lnTo>
                <a:lnTo>
                  <a:pt x="598" y="24"/>
                </a:lnTo>
                <a:lnTo>
                  <a:pt x="596" y="24"/>
                </a:lnTo>
                <a:lnTo>
                  <a:pt x="594" y="24"/>
                </a:lnTo>
                <a:lnTo>
                  <a:pt x="594" y="24"/>
                </a:lnTo>
                <a:lnTo>
                  <a:pt x="596" y="22"/>
                </a:lnTo>
                <a:lnTo>
                  <a:pt x="598" y="22"/>
                </a:lnTo>
                <a:lnTo>
                  <a:pt x="598" y="22"/>
                </a:lnTo>
                <a:lnTo>
                  <a:pt x="604" y="24"/>
                </a:lnTo>
                <a:lnTo>
                  <a:pt x="610" y="26"/>
                </a:lnTo>
                <a:lnTo>
                  <a:pt x="618" y="26"/>
                </a:lnTo>
                <a:lnTo>
                  <a:pt x="626" y="26"/>
                </a:lnTo>
                <a:lnTo>
                  <a:pt x="626" y="26"/>
                </a:lnTo>
                <a:lnTo>
                  <a:pt x="626" y="24"/>
                </a:lnTo>
                <a:lnTo>
                  <a:pt x="628" y="24"/>
                </a:lnTo>
                <a:lnTo>
                  <a:pt x="632" y="24"/>
                </a:lnTo>
                <a:lnTo>
                  <a:pt x="632" y="24"/>
                </a:lnTo>
                <a:lnTo>
                  <a:pt x="632" y="26"/>
                </a:lnTo>
                <a:lnTo>
                  <a:pt x="636" y="26"/>
                </a:lnTo>
                <a:lnTo>
                  <a:pt x="638" y="26"/>
                </a:lnTo>
                <a:lnTo>
                  <a:pt x="640" y="26"/>
                </a:lnTo>
                <a:lnTo>
                  <a:pt x="638" y="22"/>
                </a:lnTo>
                <a:lnTo>
                  <a:pt x="638" y="22"/>
                </a:lnTo>
                <a:lnTo>
                  <a:pt x="642" y="22"/>
                </a:lnTo>
                <a:lnTo>
                  <a:pt x="646" y="22"/>
                </a:lnTo>
                <a:lnTo>
                  <a:pt x="648" y="20"/>
                </a:lnTo>
                <a:lnTo>
                  <a:pt x="652" y="22"/>
                </a:lnTo>
                <a:lnTo>
                  <a:pt x="652" y="22"/>
                </a:lnTo>
                <a:lnTo>
                  <a:pt x="652" y="22"/>
                </a:lnTo>
                <a:lnTo>
                  <a:pt x="652" y="24"/>
                </a:lnTo>
                <a:lnTo>
                  <a:pt x="650" y="24"/>
                </a:lnTo>
                <a:lnTo>
                  <a:pt x="650" y="24"/>
                </a:lnTo>
                <a:lnTo>
                  <a:pt x="652" y="26"/>
                </a:lnTo>
                <a:lnTo>
                  <a:pt x="656" y="24"/>
                </a:lnTo>
                <a:lnTo>
                  <a:pt x="662" y="24"/>
                </a:lnTo>
                <a:lnTo>
                  <a:pt x="664" y="26"/>
                </a:lnTo>
                <a:lnTo>
                  <a:pt x="664" y="26"/>
                </a:lnTo>
                <a:lnTo>
                  <a:pt x="664" y="24"/>
                </a:lnTo>
                <a:lnTo>
                  <a:pt x="668" y="22"/>
                </a:lnTo>
                <a:lnTo>
                  <a:pt x="668" y="22"/>
                </a:lnTo>
                <a:lnTo>
                  <a:pt x="676" y="24"/>
                </a:lnTo>
                <a:lnTo>
                  <a:pt x="676" y="24"/>
                </a:lnTo>
                <a:lnTo>
                  <a:pt x="678" y="24"/>
                </a:lnTo>
                <a:lnTo>
                  <a:pt x="682" y="24"/>
                </a:lnTo>
                <a:lnTo>
                  <a:pt x="682" y="24"/>
                </a:lnTo>
                <a:lnTo>
                  <a:pt x="680" y="26"/>
                </a:lnTo>
                <a:lnTo>
                  <a:pt x="680" y="26"/>
                </a:lnTo>
                <a:lnTo>
                  <a:pt x="686" y="26"/>
                </a:lnTo>
                <a:lnTo>
                  <a:pt x="692" y="24"/>
                </a:lnTo>
                <a:lnTo>
                  <a:pt x="692" y="24"/>
                </a:lnTo>
                <a:lnTo>
                  <a:pt x="694" y="26"/>
                </a:lnTo>
                <a:lnTo>
                  <a:pt x="698" y="26"/>
                </a:lnTo>
                <a:lnTo>
                  <a:pt x="706" y="26"/>
                </a:lnTo>
                <a:lnTo>
                  <a:pt x="706" y="26"/>
                </a:lnTo>
                <a:lnTo>
                  <a:pt x="708" y="26"/>
                </a:lnTo>
                <a:lnTo>
                  <a:pt x="712" y="26"/>
                </a:lnTo>
                <a:lnTo>
                  <a:pt x="714" y="26"/>
                </a:lnTo>
                <a:lnTo>
                  <a:pt x="714" y="24"/>
                </a:lnTo>
                <a:lnTo>
                  <a:pt x="714" y="24"/>
                </a:lnTo>
                <a:lnTo>
                  <a:pt x="716" y="26"/>
                </a:lnTo>
                <a:lnTo>
                  <a:pt x="716" y="26"/>
                </a:lnTo>
                <a:lnTo>
                  <a:pt x="718" y="22"/>
                </a:lnTo>
                <a:lnTo>
                  <a:pt x="722" y="22"/>
                </a:lnTo>
                <a:lnTo>
                  <a:pt x="720" y="24"/>
                </a:lnTo>
                <a:lnTo>
                  <a:pt x="720" y="24"/>
                </a:lnTo>
                <a:lnTo>
                  <a:pt x="722" y="26"/>
                </a:lnTo>
                <a:lnTo>
                  <a:pt x="724" y="26"/>
                </a:lnTo>
                <a:lnTo>
                  <a:pt x="728" y="26"/>
                </a:lnTo>
                <a:lnTo>
                  <a:pt x="728" y="26"/>
                </a:lnTo>
                <a:lnTo>
                  <a:pt x="728" y="26"/>
                </a:lnTo>
                <a:lnTo>
                  <a:pt x="728" y="26"/>
                </a:lnTo>
                <a:lnTo>
                  <a:pt x="730" y="24"/>
                </a:lnTo>
                <a:lnTo>
                  <a:pt x="732" y="24"/>
                </a:lnTo>
                <a:lnTo>
                  <a:pt x="734" y="24"/>
                </a:lnTo>
                <a:lnTo>
                  <a:pt x="734" y="24"/>
                </a:lnTo>
                <a:lnTo>
                  <a:pt x="736" y="22"/>
                </a:lnTo>
                <a:lnTo>
                  <a:pt x="740" y="22"/>
                </a:lnTo>
                <a:lnTo>
                  <a:pt x="740" y="22"/>
                </a:lnTo>
                <a:lnTo>
                  <a:pt x="742" y="22"/>
                </a:lnTo>
                <a:lnTo>
                  <a:pt x="742" y="24"/>
                </a:lnTo>
                <a:lnTo>
                  <a:pt x="740" y="24"/>
                </a:lnTo>
                <a:lnTo>
                  <a:pt x="740" y="24"/>
                </a:lnTo>
                <a:lnTo>
                  <a:pt x="744" y="26"/>
                </a:lnTo>
                <a:lnTo>
                  <a:pt x="748" y="24"/>
                </a:lnTo>
                <a:lnTo>
                  <a:pt x="748" y="24"/>
                </a:lnTo>
                <a:lnTo>
                  <a:pt x="748" y="24"/>
                </a:lnTo>
                <a:lnTo>
                  <a:pt x="748" y="24"/>
                </a:lnTo>
                <a:lnTo>
                  <a:pt x="748" y="24"/>
                </a:lnTo>
                <a:lnTo>
                  <a:pt x="748" y="24"/>
                </a:lnTo>
                <a:lnTo>
                  <a:pt x="748" y="24"/>
                </a:lnTo>
                <a:lnTo>
                  <a:pt x="752" y="24"/>
                </a:lnTo>
                <a:lnTo>
                  <a:pt x="752" y="24"/>
                </a:lnTo>
                <a:lnTo>
                  <a:pt x="752" y="24"/>
                </a:lnTo>
                <a:lnTo>
                  <a:pt x="752" y="24"/>
                </a:lnTo>
                <a:lnTo>
                  <a:pt x="748" y="24"/>
                </a:lnTo>
                <a:lnTo>
                  <a:pt x="748" y="24"/>
                </a:lnTo>
                <a:lnTo>
                  <a:pt x="752" y="24"/>
                </a:lnTo>
                <a:lnTo>
                  <a:pt x="752" y="24"/>
                </a:lnTo>
                <a:lnTo>
                  <a:pt x="752" y="24"/>
                </a:lnTo>
                <a:lnTo>
                  <a:pt x="752" y="24"/>
                </a:lnTo>
                <a:lnTo>
                  <a:pt x="754" y="26"/>
                </a:lnTo>
                <a:lnTo>
                  <a:pt x="754" y="28"/>
                </a:lnTo>
                <a:lnTo>
                  <a:pt x="754" y="28"/>
                </a:lnTo>
                <a:lnTo>
                  <a:pt x="758" y="26"/>
                </a:lnTo>
                <a:lnTo>
                  <a:pt x="760" y="24"/>
                </a:lnTo>
                <a:lnTo>
                  <a:pt x="760" y="24"/>
                </a:lnTo>
                <a:lnTo>
                  <a:pt x="774" y="26"/>
                </a:lnTo>
                <a:lnTo>
                  <a:pt x="786" y="24"/>
                </a:lnTo>
                <a:lnTo>
                  <a:pt x="786" y="24"/>
                </a:lnTo>
                <a:lnTo>
                  <a:pt x="786" y="24"/>
                </a:lnTo>
                <a:lnTo>
                  <a:pt x="786" y="24"/>
                </a:lnTo>
                <a:lnTo>
                  <a:pt x="786" y="24"/>
                </a:lnTo>
                <a:lnTo>
                  <a:pt x="790" y="24"/>
                </a:lnTo>
                <a:lnTo>
                  <a:pt x="792" y="24"/>
                </a:lnTo>
                <a:lnTo>
                  <a:pt x="792" y="24"/>
                </a:lnTo>
                <a:lnTo>
                  <a:pt x="794" y="24"/>
                </a:lnTo>
                <a:lnTo>
                  <a:pt x="798" y="24"/>
                </a:lnTo>
                <a:lnTo>
                  <a:pt x="798" y="24"/>
                </a:lnTo>
                <a:lnTo>
                  <a:pt x="798" y="24"/>
                </a:lnTo>
                <a:lnTo>
                  <a:pt x="798" y="24"/>
                </a:lnTo>
                <a:lnTo>
                  <a:pt x="798" y="24"/>
                </a:lnTo>
                <a:lnTo>
                  <a:pt x="802" y="24"/>
                </a:lnTo>
                <a:lnTo>
                  <a:pt x="808" y="24"/>
                </a:lnTo>
                <a:lnTo>
                  <a:pt x="814" y="24"/>
                </a:lnTo>
                <a:lnTo>
                  <a:pt x="820" y="24"/>
                </a:lnTo>
                <a:lnTo>
                  <a:pt x="820" y="24"/>
                </a:lnTo>
                <a:lnTo>
                  <a:pt x="818" y="26"/>
                </a:lnTo>
                <a:lnTo>
                  <a:pt x="818" y="26"/>
                </a:lnTo>
                <a:lnTo>
                  <a:pt x="828" y="24"/>
                </a:lnTo>
                <a:lnTo>
                  <a:pt x="836" y="22"/>
                </a:lnTo>
                <a:lnTo>
                  <a:pt x="836" y="22"/>
                </a:lnTo>
                <a:lnTo>
                  <a:pt x="834" y="24"/>
                </a:lnTo>
                <a:lnTo>
                  <a:pt x="834" y="24"/>
                </a:lnTo>
                <a:lnTo>
                  <a:pt x="840" y="22"/>
                </a:lnTo>
                <a:lnTo>
                  <a:pt x="844" y="22"/>
                </a:lnTo>
                <a:lnTo>
                  <a:pt x="844" y="22"/>
                </a:lnTo>
                <a:lnTo>
                  <a:pt x="844" y="22"/>
                </a:lnTo>
                <a:lnTo>
                  <a:pt x="842" y="22"/>
                </a:lnTo>
                <a:lnTo>
                  <a:pt x="842" y="22"/>
                </a:lnTo>
                <a:lnTo>
                  <a:pt x="842" y="20"/>
                </a:lnTo>
                <a:lnTo>
                  <a:pt x="844" y="20"/>
                </a:lnTo>
                <a:lnTo>
                  <a:pt x="848" y="20"/>
                </a:lnTo>
                <a:lnTo>
                  <a:pt x="848" y="20"/>
                </a:lnTo>
                <a:lnTo>
                  <a:pt x="848" y="20"/>
                </a:lnTo>
                <a:lnTo>
                  <a:pt x="856" y="18"/>
                </a:lnTo>
                <a:lnTo>
                  <a:pt x="856" y="18"/>
                </a:lnTo>
                <a:lnTo>
                  <a:pt x="858" y="20"/>
                </a:lnTo>
                <a:lnTo>
                  <a:pt x="856" y="20"/>
                </a:lnTo>
                <a:lnTo>
                  <a:pt x="856" y="20"/>
                </a:lnTo>
                <a:lnTo>
                  <a:pt x="856" y="20"/>
                </a:lnTo>
                <a:lnTo>
                  <a:pt x="858" y="22"/>
                </a:lnTo>
                <a:lnTo>
                  <a:pt x="860" y="22"/>
                </a:lnTo>
                <a:lnTo>
                  <a:pt x="866" y="22"/>
                </a:lnTo>
                <a:lnTo>
                  <a:pt x="866" y="22"/>
                </a:lnTo>
                <a:lnTo>
                  <a:pt x="868" y="20"/>
                </a:lnTo>
                <a:lnTo>
                  <a:pt x="868" y="20"/>
                </a:lnTo>
                <a:lnTo>
                  <a:pt x="870" y="22"/>
                </a:lnTo>
                <a:lnTo>
                  <a:pt x="872" y="22"/>
                </a:lnTo>
                <a:lnTo>
                  <a:pt x="882" y="16"/>
                </a:lnTo>
                <a:lnTo>
                  <a:pt x="882" y="16"/>
                </a:lnTo>
                <a:lnTo>
                  <a:pt x="882" y="18"/>
                </a:lnTo>
                <a:lnTo>
                  <a:pt x="882" y="20"/>
                </a:lnTo>
                <a:lnTo>
                  <a:pt x="882" y="20"/>
                </a:lnTo>
                <a:lnTo>
                  <a:pt x="882" y="20"/>
                </a:lnTo>
                <a:lnTo>
                  <a:pt x="890" y="18"/>
                </a:lnTo>
                <a:lnTo>
                  <a:pt x="896" y="14"/>
                </a:lnTo>
                <a:lnTo>
                  <a:pt x="896" y="14"/>
                </a:lnTo>
                <a:lnTo>
                  <a:pt x="908" y="14"/>
                </a:lnTo>
                <a:lnTo>
                  <a:pt x="908" y="14"/>
                </a:lnTo>
                <a:lnTo>
                  <a:pt x="908" y="14"/>
                </a:lnTo>
                <a:lnTo>
                  <a:pt x="906" y="14"/>
                </a:lnTo>
                <a:lnTo>
                  <a:pt x="904" y="16"/>
                </a:lnTo>
                <a:lnTo>
                  <a:pt x="908" y="16"/>
                </a:lnTo>
                <a:lnTo>
                  <a:pt x="908" y="16"/>
                </a:lnTo>
                <a:lnTo>
                  <a:pt x="906" y="18"/>
                </a:lnTo>
                <a:lnTo>
                  <a:pt x="906" y="18"/>
                </a:lnTo>
                <a:lnTo>
                  <a:pt x="908" y="20"/>
                </a:lnTo>
                <a:lnTo>
                  <a:pt x="906" y="20"/>
                </a:lnTo>
                <a:lnTo>
                  <a:pt x="906" y="20"/>
                </a:lnTo>
                <a:lnTo>
                  <a:pt x="914" y="20"/>
                </a:lnTo>
                <a:lnTo>
                  <a:pt x="924" y="22"/>
                </a:lnTo>
                <a:lnTo>
                  <a:pt x="924" y="22"/>
                </a:lnTo>
                <a:lnTo>
                  <a:pt x="924" y="20"/>
                </a:lnTo>
                <a:lnTo>
                  <a:pt x="926" y="20"/>
                </a:lnTo>
                <a:lnTo>
                  <a:pt x="930" y="18"/>
                </a:lnTo>
                <a:lnTo>
                  <a:pt x="932" y="16"/>
                </a:lnTo>
                <a:lnTo>
                  <a:pt x="932" y="16"/>
                </a:lnTo>
                <a:lnTo>
                  <a:pt x="934" y="18"/>
                </a:lnTo>
                <a:lnTo>
                  <a:pt x="936" y="18"/>
                </a:lnTo>
                <a:lnTo>
                  <a:pt x="936" y="20"/>
                </a:lnTo>
                <a:lnTo>
                  <a:pt x="936" y="20"/>
                </a:lnTo>
                <a:lnTo>
                  <a:pt x="936" y="20"/>
                </a:lnTo>
                <a:lnTo>
                  <a:pt x="946" y="20"/>
                </a:lnTo>
                <a:lnTo>
                  <a:pt x="956" y="20"/>
                </a:lnTo>
                <a:lnTo>
                  <a:pt x="956" y="20"/>
                </a:lnTo>
                <a:lnTo>
                  <a:pt x="956" y="20"/>
                </a:lnTo>
                <a:lnTo>
                  <a:pt x="966" y="20"/>
                </a:lnTo>
                <a:lnTo>
                  <a:pt x="976" y="18"/>
                </a:lnTo>
                <a:lnTo>
                  <a:pt x="976" y="18"/>
                </a:lnTo>
                <a:lnTo>
                  <a:pt x="976" y="18"/>
                </a:lnTo>
                <a:lnTo>
                  <a:pt x="974" y="20"/>
                </a:lnTo>
                <a:lnTo>
                  <a:pt x="974" y="20"/>
                </a:lnTo>
                <a:lnTo>
                  <a:pt x="978" y="20"/>
                </a:lnTo>
                <a:lnTo>
                  <a:pt x="978" y="18"/>
                </a:lnTo>
                <a:lnTo>
                  <a:pt x="980" y="16"/>
                </a:lnTo>
                <a:lnTo>
                  <a:pt x="982" y="18"/>
                </a:lnTo>
                <a:lnTo>
                  <a:pt x="982" y="18"/>
                </a:lnTo>
                <a:lnTo>
                  <a:pt x="982" y="18"/>
                </a:lnTo>
                <a:lnTo>
                  <a:pt x="988" y="18"/>
                </a:lnTo>
                <a:lnTo>
                  <a:pt x="990" y="18"/>
                </a:lnTo>
                <a:lnTo>
                  <a:pt x="994" y="18"/>
                </a:lnTo>
                <a:lnTo>
                  <a:pt x="994" y="18"/>
                </a:lnTo>
                <a:lnTo>
                  <a:pt x="992" y="20"/>
                </a:lnTo>
                <a:lnTo>
                  <a:pt x="992" y="20"/>
                </a:lnTo>
                <a:lnTo>
                  <a:pt x="1000" y="18"/>
                </a:lnTo>
                <a:lnTo>
                  <a:pt x="1006" y="16"/>
                </a:lnTo>
                <a:lnTo>
                  <a:pt x="1006" y="16"/>
                </a:lnTo>
                <a:lnTo>
                  <a:pt x="1006" y="18"/>
                </a:lnTo>
                <a:lnTo>
                  <a:pt x="1004" y="20"/>
                </a:lnTo>
                <a:lnTo>
                  <a:pt x="1004" y="20"/>
                </a:lnTo>
                <a:lnTo>
                  <a:pt x="1008" y="20"/>
                </a:lnTo>
                <a:lnTo>
                  <a:pt x="1010" y="18"/>
                </a:lnTo>
                <a:lnTo>
                  <a:pt x="1010" y="18"/>
                </a:lnTo>
                <a:lnTo>
                  <a:pt x="1014" y="18"/>
                </a:lnTo>
                <a:lnTo>
                  <a:pt x="1014" y="18"/>
                </a:lnTo>
                <a:lnTo>
                  <a:pt x="1016" y="20"/>
                </a:lnTo>
                <a:lnTo>
                  <a:pt x="1016" y="20"/>
                </a:lnTo>
                <a:lnTo>
                  <a:pt x="1022" y="18"/>
                </a:lnTo>
                <a:lnTo>
                  <a:pt x="1026" y="18"/>
                </a:lnTo>
                <a:lnTo>
                  <a:pt x="1026" y="18"/>
                </a:lnTo>
                <a:lnTo>
                  <a:pt x="1032" y="20"/>
                </a:lnTo>
                <a:lnTo>
                  <a:pt x="1032" y="20"/>
                </a:lnTo>
                <a:lnTo>
                  <a:pt x="1064" y="20"/>
                </a:lnTo>
                <a:lnTo>
                  <a:pt x="1098" y="18"/>
                </a:lnTo>
                <a:lnTo>
                  <a:pt x="1098" y="18"/>
                </a:lnTo>
                <a:lnTo>
                  <a:pt x="1100" y="20"/>
                </a:lnTo>
                <a:lnTo>
                  <a:pt x="1098" y="20"/>
                </a:lnTo>
                <a:lnTo>
                  <a:pt x="1096" y="20"/>
                </a:lnTo>
                <a:lnTo>
                  <a:pt x="1096" y="22"/>
                </a:lnTo>
                <a:lnTo>
                  <a:pt x="1096" y="22"/>
                </a:lnTo>
                <a:lnTo>
                  <a:pt x="1096" y="20"/>
                </a:lnTo>
                <a:lnTo>
                  <a:pt x="1098" y="20"/>
                </a:lnTo>
                <a:lnTo>
                  <a:pt x="1106" y="20"/>
                </a:lnTo>
                <a:lnTo>
                  <a:pt x="1106" y="20"/>
                </a:lnTo>
                <a:lnTo>
                  <a:pt x="1106" y="20"/>
                </a:lnTo>
                <a:lnTo>
                  <a:pt x="1110" y="22"/>
                </a:lnTo>
                <a:lnTo>
                  <a:pt x="1114" y="22"/>
                </a:lnTo>
                <a:lnTo>
                  <a:pt x="1114" y="20"/>
                </a:lnTo>
                <a:lnTo>
                  <a:pt x="1114" y="20"/>
                </a:lnTo>
                <a:lnTo>
                  <a:pt x="1116" y="20"/>
                </a:lnTo>
                <a:lnTo>
                  <a:pt x="1118" y="22"/>
                </a:lnTo>
                <a:lnTo>
                  <a:pt x="1122" y="22"/>
                </a:lnTo>
                <a:lnTo>
                  <a:pt x="1122" y="20"/>
                </a:lnTo>
                <a:lnTo>
                  <a:pt x="1126" y="22"/>
                </a:lnTo>
                <a:lnTo>
                  <a:pt x="1126" y="22"/>
                </a:lnTo>
                <a:lnTo>
                  <a:pt x="1128" y="22"/>
                </a:lnTo>
                <a:lnTo>
                  <a:pt x="1130" y="22"/>
                </a:lnTo>
                <a:lnTo>
                  <a:pt x="1132" y="22"/>
                </a:lnTo>
                <a:lnTo>
                  <a:pt x="1134" y="20"/>
                </a:lnTo>
                <a:lnTo>
                  <a:pt x="1134" y="22"/>
                </a:lnTo>
                <a:lnTo>
                  <a:pt x="1134" y="22"/>
                </a:lnTo>
                <a:lnTo>
                  <a:pt x="1138" y="22"/>
                </a:lnTo>
                <a:lnTo>
                  <a:pt x="1142" y="20"/>
                </a:lnTo>
                <a:lnTo>
                  <a:pt x="1146" y="20"/>
                </a:lnTo>
                <a:lnTo>
                  <a:pt x="1148" y="20"/>
                </a:lnTo>
                <a:lnTo>
                  <a:pt x="1148" y="20"/>
                </a:lnTo>
                <a:lnTo>
                  <a:pt x="1154" y="20"/>
                </a:lnTo>
                <a:lnTo>
                  <a:pt x="1158" y="18"/>
                </a:lnTo>
                <a:lnTo>
                  <a:pt x="1158" y="18"/>
                </a:lnTo>
                <a:lnTo>
                  <a:pt x="1158" y="18"/>
                </a:lnTo>
                <a:lnTo>
                  <a:pt x="1158" y="20"/>
                </a:lnTo>
                <a:lnTo>
                  <a:pt x="1158" y="20"/>
                </a:lnTo>
                <a:lnTo>
                  <a:pt x="1184" y="20"/>
                </a:lnTo>
                <a:lnTo>
                  <a:pt x="1210" y="16"/>
                </a:lnTo>
                <a:lnTo>
                  <a:pt x="1210" y="16"/>
                </a:lnTo>
                <a:lnTo>
                  <a:pt x="1210" y="18"/>
                </a:lnTo>
                <a:lnTo>
                  <a:pt x="1208" y="18"/>
                </a:lnTo>
                <a:lnTo>
                  <a:pt x="1208" y="18"/>
                </a:lnTo>
                <a:lnTo>
                  <a:pt x="1216" y="18"/>
                </a:lnTo>
                <a:lnTo>
                  <a:pt x="1222" y="18"/>
                </a:lnTo>
                <a:lnTo>
                  <a:pt x="1230" y="18"/>
                </a:lnTo>
                <a:lnTo>
                  <a:pt x="1236" y="16"/>
                </a:lnTo>
                <a:lnTo>
                  <a:pt x="1238" y="14"/>
                </a:lnTo>
                <a:lnTo>
                  <a:pt x="1238" y="14"/>
                </a:lnTo>
                <a:lnTo>
                  <a:pt x="1242" y="18"/>
                </a:lnTo>
                <a:lnTo>
                  <a:pt x="1242" y="18"/>
                </a:lnTo>
                <a:lnTo>
                  <a:pt x="1246" y="16"/>
                </a:lnTo>
                <a:lnTo>
                  <a:pt x="1252" y="14"/>
                </a:lnTo>
                <a:lnTo>
                  <a:pt x="1252" y="14"/>
                </a:lnTo>
                <a:lnTo>
                  <a:pt x="1252" y="16"/>
                </a:lnTo>
                <a:lnTo>
                  <a:pt x="1250" y="16"/>
                </a:lnTo>
                <a:lnTo>
                  <a:pt x="1250" y="16"/>
                </a:lnTo>
                <a:lnTo>
                  <a:pt x="1258" y="16"/>
                </a:lnTo>
                <a:lnTo>
                  <a:pt x="1264" y="14"/>
                </a:lnTo>
                <a:lnTo>
                  <a:pt x="1264" y="16"/>
                </a:lnTo>
                <a:lnTo>
                  <a:pt x="1264" y="16"/>
                </a:lnTo>
                <a:lnTo>
                  <a:pt x="1280" y="18"/>
                </a:lnTo>
                <a:lnTo>
                  <a:pt x="1298" y="20"/>
                </a:lnTo>
                <a:lnTo>
                  <a:pt x="1316" y="20"/>
                </a:lnTo>
                <a:lnTo>
                  <a:pt x="1330" y="18"/>
                </a:lnTo>
                <a:lnTo>
                  <a:pt x="1330" y="18"/>
                </a:lnTo>
                <a:lnTo>
                  <a:pt x="1334" y="18"/>
                </a:lnTo>
                <a:lnTo>
                  <a:pt x="1334" y="18"/>
                </a:lnTo>
                <a:lnTo>
                  <a:pt x="1334" y="20"/>
                </a:lnTo>
                <a:lnTo>
                  <a:pt x="1336" y="20"/>
                </a:lnTo>
                <a:lnTo>
                  <a:pt x="1336" y="20"/>
                </a:lnTo>
                <a:lnTo>
                  <a:pt x="1350" y="18"/>
                </a:lnTo>
                <a:lnTo>
                  <a:pt x="1364" y="20"/>
                </a:lnTo>
                <a:lnTo>
                  <a:pt x="1380" y="20"/>
                </a:lnTo>
                <a:lnTo>
                  <a:pt x="1392" y="16"/>
                </a:lnTo>
                <a:lnTo>
                  <a:pt x="1392" y="16"/>
                </a:lnTo>
                <a:lnTo>
                  <a:pt x="1400" y="14"/>
                </a:lnTo>
                <a:lnTo>
                  <a:pt x="1406" y="12"/>
                </a:lnTo>
                <a:lnTo>
                  <a:pt x="1410" y="8"/>
                </a:lnTo>
                <a:lnTo>
                  <a:pt x="1410" y="8"/>
                </a:lnTo>
                <a:lnTo>
                  <a:pt x="1386" y="10"/>
                </a:lnTo>
                <a:lnTo>
                  <a:pt x="1364" y="8"/>
                </a:lnTo>
                <a:lnTo>
                  <a:pt x="1318" y="4"/>
                </a:lnTo>
                <a:lnTo>
                  <a:pt x="1318" y="4"/>
                </a:lnTo>
                <a:close/>
                <a:moveTo>
                  <a:pt x="758" y="24"/>
                </a:moveTo>
                <a:lnTo>
                  <a:pt x="758" y="24"/>
                </a:lnTo>
                <a:lnTo>
                  <a:pt x="756" y="24"/>
                </a:lnTo>
                <a:lnTo>
                  <a:pt x="756" y="24"/>
                </a:lnTo>
                <a:lnTo>
                  <a:pt x="758" y="24"/>
                </a:lnTo>
                <a:lnTo>
                  <a:pt x="758" y="24"/>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355" name="Group 8"/>
          <p:cNvGrpSpPr>
            <a:grpSpLocks noChangeAspect="1"/>
          </p:cNvGrpSpPr>
          <p:nvPr/>
        </p:nvGrpSpPr>
        <p:grpSpPr bwMode="auto">
          <a:xfrm>
            <a:off x="5214935" y="263523"/>
            <a:ext cx="184150" cy="7058025"/>
            <a:chOff x="3309" y="158"/>
            <a:chExt cx="116" cy="4446"/>
          </a:xfrm>
          <a:solidFill>
            <a:schemeClr val="bg1">
              <a:lumMod val="75000"/>
            </a:schemeClr>
          </a:solidFill>
        </p:grpSpPr>
        <p:sp>
          <p:nvSpPr>
            <p:cNvPr id="356" name="Freeform 9"/>
            <p:cNvSpPr>
              <a:spLocks/>
            </p:cNvSpPr>
            <p:nvPr userDrawn="1"/>
          </p:nvSpPr>
          <p:spPr bwMode="auto">
            <a:xfrm>
              <a:off x="3315" y="1088"/>
              <a:ext cx="104" cy="110"/>
            </a:xfrm>
            <a:custGeom>
              <a:avLst/>
              <a:gdLst>
                <a:gd name="T0" fmla="*/ 96 w 104"/>
                <a:gd name="T1" fmla="*/ 66 h 110"/>
                <a:gd name="T2" fmla="*/ 90 w 104"/>
                <a:gd name="T3" fmla="*/ 72 h 110"/>
                <a:gd name="T4" fmla="*/ 84 w 104"/>
                <a:gd name="T5" fmla="*/ 76 h 110"/>
                <a:gd name="T6" fmla="*/ 78 w 104"/>
                <a:gd name="T7" fmla="*/ 86 h 110"/>
                <a:gd name="T8" fmla="*/ 74 w 104"/>
                <a:gd name="T9" fmla="*/ 96 h 110"/>
                <a:gd name="T10" fmla="*/ 66 w 104"/>
                <a:gd name="T11" fmla="*/ 102 h 110"/>
                <a:gd name="T12" fmla="*/ 62 w 104"/>
                <a:gd name="T13" fmla="*/ 106 h 110"/>
                <a:gd name="T14" fmla="*/ 56 w 104"/>
                <a:gd name="T15" fmla="*/ 110 h 110"/>
                <a:gd name="T16" fmla="*/ 52 w 104"/>
                <a:gd name="T17" fmla="*/ 108 h 110"/>
                <a:gd name="T18" fmla="*/ 38 w 104"/>
                <a:gd name="T19" fmla="*/ 100 h 110"/>
                <a:gd name="T20" fmla="*/ 32 w 104"/>
                <a:gd name="T21" fmla="*/ 96 h 110"/>
                <a:gd name="T22" fmla="*/ 28 w 104"/>
                <a:gd name="T23" fmla="*/ 90 h 110"/>
                <a:gd name="T24" fmla="*/ 22 w 104"/>
                <a:gd name="T25" fmla="*/ 86 h 110"/>
                <a:gd name="T26" fmla="*/ 16 w 104"/>
                <a:gd name="T27" fmla="*/ 78 h 110"/>
                <a:gd name="T28" fmla="*/ 8 w 104"/>
                <a:gd name="T29" fmla="*/ 72 h 110"/>
                <a:gd name="T30" fmla="*/ 2 w 104"/>
                <a:gd name="T31" fmla="*/ 62 h 110"/>
                <a:gd name="T32" fmla="*/ 0 w 104"/>
                <a:gd name="T33" fmla="*/ 52 h 110"/>
                <a:gd name="T34" fmla="*/ 8 w 104"/>
                <a:gd name="T35" fmla="*/ 42 h 110"/>
                <a:gd name="T36" fmla="*/ 16 w 104"/>
                <a:gd name="T37" fmla="*/ 34 h 110"/>
                <a:gd name="T38" fmla="*/ 32 w 104"/>
                <a:gd name="T39" fmla="*/ 8 h 110"/>
                <a:gd name="T40" fmla="*/ 38 w 104"/>
                <a:gd name="T41" fmla="*/ 0 h 110"/>
                <a:gd name="T42" fmla="*/ 40 w 104"/>
                <a:gd name="T43" fmla="*/ 0 h 110"/>
                <a:gd name="T44" fmla="*/ 58 w 104"/>
                <a:gd name="T45" fmla="*/ 2 h 110"/>
                <a:gd name="T46" fmla="*/ 62 w 104"/>
                <a:gd name="T47" fmla="*/ 10 h 110"/>
                <a:gd name="T48" fmla="*/ 72 w 104"/>
                <a:gd name="T49" fmla="*/ 16 h 110"/>
                <a:gd name="T50" fmla="*/ 82 w 104"/>
                <a:gd name="T51" fmla="*/ 24 h 110"/>
                <a:gd name="T52" fmla="*/ 86 w 104"/>
                <a:gd name="T53" fmla="*/ 30 h 110"/>
                <a:gd name="T54" fmla="*/ 90 w 104"/>
                <a:gd name="T55" fmla="*/ 34 h 110"/>
                <a:gd name="T56" fmla="*/ 102 w 104"/>
                <a:gd name="T57" fmla="*/ 44 h 110"/>
                <a:gd name="T58" fmla="*/ 104 w 104"/>
                <a:gd name="T59" fmla="*/ 50 h 110"/>
                <a:gd name="T60" fmla="*/ 104 w 104"/>
                <a:gd name="T61" fmla="*/ 52 h 110"/>
                <a:gd name="T62" fmla="*/ 102 w 104"/>
                <a:gd name="T63" fmla="*/ 56 h 110"/>
                <a:gd name="T64" fmla="*/ 96 w 104"/>
                <a:gd name="T65" fmla="*/ 6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10">
                  <a:moveTo>
                    <a:pt x="96" y="66"/>
                  </a:moveTo>
                  <a:lnTo>
                    <a:pt x="96" y="66"/>
                  </a:lnTo>
                  <a:lnTo>
                    <a:pt x="90" y="72"/>
                  </a:lnTo>
                  <a:lnTo>
                    <a:pt x="90" y="72"/>
                  </a:lnTo>
                  <a:lnTo>
                    <a:pt x="84" y="76"/>
                  </a:lnTo>
                  <a:lnTo>
                    <a:pt x="84" y="76"/>
                  </a:lnTo>
                  <a:lnTo>
                    <a:pt x="82" y="80"/>
                  </a:lnTo>
                  <a:lnTo>
                    <a:pt x="78" y="86"/>
                  </a:lnTo>
                  <a:lnTo>
                    <a:pt x="78" y="86"/>
                  </a:lnTo>
                  <a:lnTo>
                    <a:pt x="74" y="96"/>
                  </a:lnTo>
                  <a:lnTo>
                    <a:pt x="74" y="96"/>
                  </a:lnTo>
                  <a:lnTo>
                    <a:pt x="66" y="102"/>
                  </a:lnTo>
                  <a:lnTo>
                    <a:pt x="66" y="102"/>
                  </a:lnTo>
                  <a:lnTo>
                    <a:pt x="62" y="106"/>
                  </a:lnTo>
                  <a:lnTo>
                    <a:pt x="60" y="108"/>
                  </a:lnTo>
                  <a:lnTo>
                    <a:pt x="56" y="110"/>
                  </a:lnTo>
                  <a:lnTo>
                    <a:pt x="56" y="110"/>
                  </a:lnTo>
                  <a:lnTo>
                    <a:pt x="52" y="108"/>
                  </a:lnTo>
                  <a:lnTo>
                    <a:pt x="48" y="106"/>
                  </a:lnTo>
                  <a:lnTo>
                    <a:pt x="38" y="100"/>
                  </a:lnTo>
                  <a:lnTo>
                    <a:pt x="38" y="100"/>
                  </a:lnTo>
                  <a:lnTo>
                    <a:pt x="32" y="96"/>
                  </a:lnTo>
                  <a:lnTo>
                    <a:pt x="32" y="96"/>
                  </a:lnTo>
                  <a:lnTo>
                    <a:pt x="28" y="90"/>
                  </a:lnTo>
                  <a:lnTo>
                    <a:pt x="28" y="90"/>
                  </a:lnTo>
                  <a:lnTo>
                    <a:pt x="22" y="86"/>
                  </a:lnTo>
                  <a:lnTo>
                    <a:pt x="22" y="86"/>
                  </a:lnTo>
                  <a:lnTo>
                    <a:pt x="16" y="78"/>
                  </a:lnTo>
                  <a:lnTo>
                    <a:pt x="16" y="78"/>
                  </a:lnTo>
                  <a:lnTo>
                    <a:pt x="8" y="72"/>
                  </a:lnTo>
                  <a:lnTo>
                    <a:pt x="8" y="72"/>
                  </a:lnTo>
                  <a:lnTo>
                    <a:pt x="2" y="62"/>
                  </a:lnTo>
                  <a:lnTo>
                    <a:pt x="0" y="56"/>
                  </a:lnTo>
                  <a:lnTo>
                    <a:pt x="0" y="52"/>
                  </a:lnTo>
                  <a:lnTo>
                    <a:pt x="0" y="52"/>
                  </a:lnTo>
                  <a:lnTo>
                    <a:pt x="8" y="42"/>
                  </a:lnTo>
                  <a:lnTo>
                    <a:pt x="16" y="34"/>
                  </a:lnTo>
                  <a:lnTo>
                    <a:pt x="16" y="34"/>
                  </a:lnTo>
                  <a:lnTo>
                    <a:pt x="32" y="8"/>
                  </a:lnTo>
                  <a:lnTo>
                    <a:pt x="32" y="8"/>
                  </a:lnTo>
                  <a:lnTo>
                    <a:pt x="36" y="2"/>
                  </a:lnTo>
                  <a:lnTo>
                    <a:pt x="38" y="0"/>
                  </a:lnTo>
                  <a:lnTo>
                    <a:pt x="40" y="0"/>
                  </a:lnTo>
                  <a:lnTo>
                    <a:pt x="40" y="0"/>
                  </a:lnTo>
                  <a:lnTo>
                    <a:pt x="58" y="2"/>
                  </a:lnTo>
                  <a:lnTo>
                    <a:pt x="58" y="2"/>
                  </a:lnTo>
                  <a:lnTo>
                    <a:pt x="60" y="6"/>
                  </a:lnTo>
                  <a:lnTo>
                    <a:pt x="62" y="10"/>
                  </a:lnTo>
                  <a:lnTo>
                    <a:pt x="72" y="16"/>
                  </a:lnTo>
                  <a:lnTo>
                    <a:pt x="72" y="16"/>
                  </a:lnTo>
                  <a:lnTo>
                    <a:pt x="82" y="24"/>
                  </a:lnTo>
                  <a:lnTo>
                    <a:pt x="82" y="24"/>
                  </a:lnTo>
                  <a:lnTo>
                    <a:pt x="86" y="30"/>
                  </a:lnTo>
                  <a:lnTo>
                    <a:pt x="86" y="30"/>
                  </a:lnTo>
                  <a:lnTo>
                    <a:pt x="90" y="34"/>
                  </a:lnTo>
                  <a:lnTo>
                    <a:pt x="90" y="34"/>
                  </a:lnTo>
                  <a:lnTo>
                    <a:pt x="102" y="44"/>
                  </a:lnTo>
                  <a:lnTo>
                    <a:pt x="102" y="44"/>
                  </a:lnTo>
                  <a:lnTo>
                    <a:pt x="104" y="46"/>
                  </a:lnTo>
                  <a:lnTo>
                    <a:pt x="104" y="50"/>
                  </a:lnTo>
                  <a:lnTo>
                    <a:pt x="104" y="50"/>
                  </a:lnTo>
                  <a:lnTo>
                    <a:pt x="104" y="52"/>
                  </a:lnTo>
                  <a:lnTo>
                    <a:pt x="102" y="56"/>
                  </a:lnTo>
                  <a:lnTo>
                    <a:pt x="102" y="56"/>
                  </a:lnTo>
                  <a:lnTo>
                    <a:pt x="98" y="60"/>
                  </a:lnTo>
                  <a:lnTo>
                    <a:pt x="96" y="66"/>
                  </a:lnTo>
                  <a:lnTo>
                    <a:pt x="9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8" name="Freeform 10"/>
            <p:cNvSpPr>
              <a:spLocks noEditPoints="1"/>
            </p:cNvSpPr>
            <p:nvPr userDrawn="1"/>
          </p:nvSpPr>
          <p:spPr bwMode="auto">
            <a:xfrm>
              <a:off x="3311" y="934"/>
              <a:ext cx="108" cy="124"/>
            </a:xfrm>
            <a:custGeom>
              <a:avLst/>
              <a:gdLst>
                <a:gd name="T0" fmla="*/ 34 w 108"/>
                <a:gd name="T1" fmla="*/ 108 h 124"/>
                <a:gd name="T2" fmla="*/ 28 w 108"/>
                <a:gd name="T3" fmla="*/ 100 h 124"/>
                <a:gd name="T4" fmla="*/ 20 w 108"/>
                <a:gd name="T5" fmla="*/ 92 h 124"/>
                <a:gd name="T6" fmla="*/ 14 w 108"/>
                <a:gd name="T7" fmla="*/ 86 h 124"/>
                <a:gd name="T8" fmla="*/ 10 w 108"/>
                <a:gd name="T9" fmla="*/ 78 h 124"/>
                <a:gd name="T10" fmla="*/ 4 w 108"/>
                <a:gd name="T11" fmla="*/ 68 h 124"/>
                <a:gd name="T12" fmla="*/ 0 w 108"/>
                <a:gd name="T13" fmla="*/ 62 h 124"/>
                <a:gd name="T14" fmla="*/ 0 w 108"/>
                <a:gd name="T15" fmla="*/ 60 h 124"/>
                <a:gd name="T16" fmla="*/ 0 w 108"/>
                <a:gd name="T17" fmla="*/ 56 h 124"/>
                <a:gd name="T18" fmla="*/ 8 w 108"/>
                <a:gd name="T19" fmla="*/ 44 h 124"/>
                <a:gd name="T20" fmla="*/ 12 w 108"/>
                <a:gd name="T21" fmla="*/ 42 h 124"/>
                <a:gd name="T22" fmla="*/ 16 w 108"/>
                <a:gd name="T23" fmla="*/ 40 h 124"/>
                <a:gd name="T24" fmla="*/ 26 w 108"/>
                <a:gd name="T25" fmla="*/ 28 h 124"/>
                <a:gd name="T26" fmla="*/ 38 w 108"/>
                <a:gd name="T27" fmla="*/ 16 h 124"/>
                <a:gd name="T28" fmla="*/ 46 w 108"/>
                <a:gd name="T29" fmla="*/ 6 h 124"/>
                <a:gd name="T30" fmla="*/ 54 w 108"/>
                <a:gd name="T31" fmla="*/ 0 h 124"/>
                <a:gd name="T32" fmla="*/ 62 w 108"/>
                <a:gd name="T33" fmla="*/ 4 h 124"/>
                <a:gd name="T34" fmla="*/ 68 w 108"/>
                <a:gd name="T35" fmla="*/ 8 h 124"/>
                <a:gd name="T36" fmla="*/ 74 w 108"/>
                <a:gd name="T37" fmla="*/ 16 h 124"/>
                <a:gd name="T38" fmla="*/ 82 w 108"/>
                <a:gd name="T39" fmla="*/ 24 h 124"/>
                <a:gd name="T40" fmla="*/ 84 w 108"/>
                <a:gd name="T41" fmla="*/ 30 h 124"/>
                <a:gd name="T42" fmla="*/ 84 w 108"/>
                <a:gd name="T43" fmla="*/ 34 h 124"/>
                <a:gd name="T44" fmla="*/ 84 w 108"/>
                <a:gd name="T45" fmla="*/ 36 h 124"/>
                <a:gd name="T46" fmla="*/ 86 w 108"/>
                <a:gd name="T47" fmla="*/ 38 h 124"/>
                <a:gd name="T48" fmla="*/ 92 w 108"/>
                <a:gd name="T49" fmla="*/ 40 h 124"/>
                <a:gd name="T50" fmla="*/ 96 w 108"/>
                <a:gd name="T51" fmla="*/ 48 h 124"/>
                <a:gd name="T52" fmla="*/ 100 w 108"/>
                <a:gd name="T53" fmla="*/ 52 h 124"/>
                <a:gd name="T54" fmla="*/ 104 w 108"/>
                <a:gd name="T55" fmla="*/ 54 h 124"/>
                <a:gd name="T56" fmla="*/ 108 w 108"/>
                <a:gd name="T57" fmla="*/ 60 h 124"/>
                <a:gd name="T58" fmla="*/ 106 w 108"/>
                <a:gd name="T59" fmla="*/ 66 h 124"/>
                <a:gd name="T60" fmla="*/ 106 w 108"/>
                <a:gd name="T61" fmla="*/ 72 h 124"/>
                <a:gd name="T62" fmla="*/ 104 w 108"/>
                <a:gd name="T63" fmla="*/ 76 h 124"/>
                <a:gd name="T64" fmla="*/ 92 w 108"/>
                <a:gd name="T65" fmla="*/ 84 h 124"/>
                <a:gd name="T66" fmla="*/ 78 w 108"/>
                <a:gd name="T67" fmla="*/ 100 h 124"/>
                <a:gd name="T68" fmla="*/ 64 w 108"/>
                <a:gd name="T69" fmla="*/ 118 h 124"/>
                <a:gd name="T70" fmla="*/ 60 w 108"/>
                <a:gd name="T71" fmla="*/ 122 h 124"/>
                <a:gd name="T72" fmla="*/ 54 w 108"/>
                <a:gd name="T73" fmla="*/ 124 h 124"/>
                <a:gd name="T74" fmla="*/ 46 w 108"/>
                <a:gd name="T75" fmla="*/ 122 h 124"/>
                <a:gd name="T76" fmla="*/ 40 w 108"/>
                <a:gd name="T77" fmla="*/ 118 h 124"/>
                <a:gd name="T78" fmla="*/ 34 w 108"/>
                <a:gd name="T79" fmla="*/ 108 h 124"/>
                <a:gd name="T80" fmla="*/ 46 w 108"/>
                <a:gd name="T81" fmla="*/ 34 h 124"/>
                <a:gd name="T82" fmla="*/ 44 w 108"/>
                <a:gd name="T83" fmla="*/ 36 h 124"/>
                <a:gd name="T84" fmla="*/ 32 w 108"/>
                <a:gd name="T85" fmla="*/ 48 h 124"/>
                <a:gd name="T86" fmla="*/ 26 w 108"/>
                <a:gd name="T87" fmla="*/ 54 h 124"/>
                <a:gd name="T88" fmla="*/ 22 w 108"/>
                <a:gd name="T89" fmla="*/ 62 h 124"/>
                <a:gd name="T90" fmla="*/ 28 w 108"/>
                <a:gd name="T91" fmla="*/ 72 h 124"/>
                <a:gd name="T92" fmla="*/ 32 w 108"/>
                <a:gd name="T93" fmla="*/ 78 h 124"/>
                <a:gd name="T94" fmla="*/ 32 w 108"/>
                <a:gd name="T95" fmla="*/ 82 h 124"/>
                <a:gd name="T96" fmla="*/ 32 w 108"/>
                <a:gd name="T97" fmla="*/ 86 h 124"/>
                <a:gd name="T98" fmla="*/ 38 w 108"/>
                <a:gd name="T99" fmla="*/ 86 h 124"/>
                <a:gd name="T100" fmla="*/ 42 w 108"/>
                <a:gd name="T101" fmla="*/ 88 h 124"/>
                <a:gd name="T102" fmla="*/ 46 w 108"/>
                <a:gd name="T103" fmla="*/ 92 h 124"/>
                <a:gd name="T104" fmla="*/ 52 w 108"/>
                <a:gd name="T105" fmla="*/ 96 h 124"/>
                <a:gd name="T106" fmla="*/ 58 w 108"/>
                <a:gd name="T107" fmla="*/ 94 h 124"/>
                <a:gd name="T108" fmla="*/ 72 w 108"/>
                <a:gd name="T109" fmla="*/ 80 h 124"/>
                <a:gd name="T110" fmla="*/ 82 w 108"/>
                <a:gd name="T111" fmla="*/ 64 h 124"/>
                <a:gd name="T112" fmla="*/ 82 w 108"/>
                <a:gd name="T113" fmla="*/ 60 h 124"/>
                <a:gd name="T114" fmla="*/ 76 w 108"/>
                <a:gd name="T115" fmla="*/ 56 h 124"/>
                <a:gd name="T116" fmla="*/ 68 w 108"/>
                <a:gd name="T117" fmla="*/ 46 h 124"/>
                <a:gd name="T118" fmla="*/ 56 w 108"/>
                <a:gd name="T119" fmla="*/ 28 h 124"/>
                <a:gd name="T120" fmla="*/ 46 w 108"/>
                <a:gd name="T121"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24">
                  <a:moveTo>
                    <a:pt x="34" y="108"/>
                  </a:moveTo>
                  <a:lnTo>
                    <a:pt x="34" y="108"/>
                  </a:lnTo>
                  <a:lnTo>
                    <a:pt x="28" y="100"/>
                  </a:lnTo>
                  <a:lnTo>
                    <a:pt x="28" y="100"/>
                  </a:lnTo>
                  <a:lnTo>
                    <a:pt x="20" y="92"/>
                  </a:lnTo>
                  <a:lnTo>
                    <a:pt x="20" y="92"/>
                  </a:lnTo>
                  <a:lnTo>
                    <a:pt x="14" y="86"/>
                  </a:lnTo>
                  <a:lnTo>
                    <a:pt x="14" y="86"/>
                  </a:lnTo>
                  <a:lnTo>
                    <a:pt x="12" y="82"/>
                  </a:lnTo>
                  <a:lnTo>
                    <a:pt x="10" y="78"/>
                  </a:lnTo>
                  <a:lnTo>
                    <a:pt x="10" y="78"/>
                  </a:lnTo>
                  <a:lnTo>
                    <a:pt x="4" y="68"/>
                  </a:lnTo>
                  <a:lnTo>
                    <a:pt x="4" y="68"/>
                  </a:lnTo>
                  <a:lnTo>
                    <a:pt x="0" y="62"/>
                  </a:lnTo>
                  <a:lnTo>
                    <a:pt x="0" y="62"/>
                  </a:lnTo>
                  <a:lnTo>
                    <a:pt x="0" y="60"/>
                  </a:lnTo>
                  <a:lnTo>
                    <a:pt x="0" y="56"/>
                  </a:lnTo>
                  <a:lnTo>
                    <a:pt x="0" y="56"/>
                  </a:lnTo>
                  <a:lnTo>
                    <a:pt x="2" y="50"/>
                  </a:lnTo>
                  <a:lnTo>
                    <a:pt x="8" y="44"/>
                  </a:lnTo>
                  <a:lnTo>
                    <a:pt x="8" y="44"/>
                  </a:lnTo>
                  <a:lnTo>
                    <a:pt x="12" y="42"/>
                  </a:lnTo>
                  <a:lnTo>
                    <a:pt x="16" y="40"/>
                  </a:lnTo>
                  <a:lnTo>
                    <a:pt x="16" y="40"/>
                  </a:lnTo>
                  <a:lnTo>
                    <a:pt x="26" y="28"/>
                  </a:lnTo>
                  <a:lnTo>
                    <a:pt x="26" y="28"/>
                  </a:lnTo>
                  <a:lnTo>
                    <a:pt x="38" y="16"/>
                  </a:lnTo>
                  <a:lnTo>
                    <a:pt x="38" y="16"/>
                  </a:lnTo>
                  <a:lnTo>
                    <a:pt x="46" y="6"/>
                  </a:lnTo>
                  <a:lnTo>
                    <a:pt x="46" y="6"/>
                  </a:lnTo>
                  <a:lnTo>
                    <a:pt x="54" y="0"/>
                  </a:lnTo>
                  <a:lnTo>
                    <a:pt x="54" y="0"/>
                  </a:lnTo>
                  <a:lnTo>
                    <a:pt x="58" y="2"/>
                  </a:lnTo>
                  <a:lnTo>
                    <a:pt x="62" y="4"/>
                  </a:lnTo>
                  <a:lnTo>
                    <a:pt x="62" y="4"/>
                  </a:lnTo>
                  <a:lnTo>
                    <a:pt x="68" y="8"/>
                  </a:lnTo>
                  <a:lnTo>
                    <a:pt x="68" y="8"/>
                  </a:lnTo>
                  <a:lnTo>
                    <a:pt x="74" y="16"/>
                  </a:lnTo>
                  <a:lnTo>
                    <a:pt x="74" y="16"/>
                  </a:lnTo>
                  <a:lnTo>
                    <a:pt x="82" y="24"/>
                  </a:lnTo>
                  <a:lnTo>
                    <a:pt x="82" y="24"/>
                  </a:lnTo>
                  <a:lnTo>
                    <a:pt x="84" y="30"/>
                  </a:lnTo>
                  <a:lnTo>
                    <a:pt x="84" y="30"/>
                  </a:lnTo>
                  <a:lnTo>
                    <a:pt x="84" y="34"/>
                  </a:lnTo>
                  <a:lnTo>
                    <a:pt x="84" y="34"/>
                  </a:lnTo>
                  <a:lnTo>
                    <a:pt x="84" y="36"/>
                  </a:lnTo>
                  <a:lnTo>
                    <a:pt x="86" y="38"/>
                  </a:lnTo>
                  <a:lnTo>
                    <a:pt x="86" y="38"/>
                  </a:lnTo>
                  <a:lnTo>
                    <a:pt x="92" y="40"/>
                  </a:lnTo>
                  <a:lnTo>
                    <a:pt x="92" y="40"/>
                  </a:lnTo>
                  <a:lnTo>
                    <a:pt x="94" y="44"/>
                  </a:lnTo>
                  <a:lnTo>
                    <a:pt x="96" y="48"/>
                  </a:lnTo>
                  <a:lnTo>
                    <a:pt x="96" y="48"/>
                  </a:lnTo>
                  <a:lnTo>
                    <a:pt x="100" y="52"/>
                  </a:lnTo>
                  <a:lnTo>
                    <a:pt x="104" y="54"/>
                  </a:lnTo>
                  <a:lnTo>
                    <a:pt x="104" y="54"/>
                  </a:lnTo>
                  <a:lnTo>
                    <a:pt x="106" y="58"/>
                  </a:lnTo>
                  <a:lnTo>
                    <a:pt x="108" y="60"/>
                  </a:lnTo>
                  <a:lnTo>
                    <a:pt x="108" y="60"/>
                  </a:lnTo>
                  <a:lnTo>
                    <a:pt x="106" y="66"/>
                  </a:lnTo>
                  <a:lnTo>
                    <a:pt x="106" y="66"/>
                  </a:lnTo>
                  <a:lnTo>
                    <a:pt x="106" y="72"/>
                  </a:lnTo>
                  <a:lnTo>
                    <a:pt x="106" y="72"/>
                  </a:lnTo>
                  <a:lnTo>
                    <a:pt x="104" y="76"/>
                  </a:lnTo>
                  <a:lnTo>
                    <a:pt x="100" y="78"/>
                  </a:lnTo>
                  <a:lnTo>
                    <a:pt x="92" y="84"/>
                  </a:lnTo>
                  <a:lnTo>
                    <a:pt x="92" y="84"/>
                  </a:lnTo>
                  <a:lnTo>
                    <a:pt x="78" y="100"/>
                  </a:lnTo>
                  <a:lnTo>
                    <a:pt x="78" y="100"/>
                  </a:lnTo>
                  <a:lnTo>
                    <a:pt x="64" y="118"/>
                  </a:lnTo>
                  <a:lnTo>
                    <a:pt x="64" y="118"/>
                  </a:lnTo>
                  <a:lnTo>
                    <a:pt x="60" y="122"/>
                  </a:lnTo>
                  <a:lnTo>
                    <a:pt x="58" y="124"/>
                  </a:lnTo>
                  <a:lnTo>
                    <a:pt x="54" y="124"/>
                  </a:lnTo>
                  <a:lnTo>
                    <a:pt x="54" y="124"/>
                  </a:lnTo>
                  <a:lnTo>
                    <a:pt x="46" y="122"/>
                  </a:lnTo>
                  <a:lnTo>
                    <a:pt x="42" y="120"/>
                  </a:lnTo>
                  <a:lnTo>
                    <a:pt x="40" y="118"/>
                  </a:lnTo>
                  <a:lnTo>
                    <a:pt x="40" y="118"/>
                  </a:lnTo>
                  <a:lnTo>
                    <a:pt x="34" y="108"/>
                  </a:lnTo>
                  <a:lnTo>
                    <a:pt x="34" y="108"/>
                  </a:lnTo>
                  <a:close/>
                  <a:moveTo>
                    <a:pt x="46" y="34"/>
                  </a:moveTo>
                  <a:lnTo>
                    <a:pt x="46" y="34"/>
                  </a:lnTo>
                  <a:lnTo>
                    <a:pt x="44" y="36"/>
                  </a:lnTo>
                  <a:lnTo>
                    <a:pt x="44" y="36"/>
                  </a:lnTo>
                  <a:lnTo>
                    <a:pt x="32" y="48"/>
                  </a:lnTo>
                  <a:lnTo>
                    <a:pt x="32" y="48"/>
                  </a:lnTo>
                  <a:lnTo>
                    <a:pt x="26" y="54"/>
                  </a:lnTo>
                  <a:lnTo>
                    <a:pt x="22" y="62"/>
                  </a:lnTo>
                  <a:lnTo>
                    <a:pt x="22" y="62"/>
                  </a:lnTo>
                  <a:lnTo>
                    <a:pt x="28" y="72"/>
                  </a:lnTo>
                  <a:lnTo>
                    <a:pt x="28" y="72"/>
                  </a:lnTo>
                  <a:lnTo>
                    <a:pt x="30" y="76"/>
                  </a:lnTo>
                  <a:lnTo>
                    <a:pt x="32" y="78"/>
                  </a:lnTo>
                  <a:lnTo>
                    <a:pt x="32" y="78"/>
                  </a:lnTo>
                  <a:lnTo>
                    <a:pt x="32" y="82"/>
                  </a:lnTo>
                  <a:lnTo>
                    <a:pt x="32" y="86"/>
                  </a:lnTo>
                  <a:lnTo>
                    <a:pt x="32" y="86"/>
                  </a:lnTo>
                  <a:lnTo>
                    <a:pt x="36" y="86"/>
                  </a:lnTo>
                  <a:lnTo>
                    <a:pt x="38" y="86"/>
                  </a:lnTo>
                  <a:lnTo>
                    <a:pt x="38" y="86"/>
                  </a:lnTo>
                  <a:lnTo>
                    <a:pt x="42" y="88"/>
                  </a:lnTo>
                  <a:lnTo>
                    <a:pt x="46" y="92"/>
                  </a:lnTo>
                  <a:lnTo>
                    <a:pt x="46" y="92"/>
                  </a:lnTo>
                  <a:lnTo>
                    <a:pt x="52" y="96"/>
                  </a:lnTo>
                  <a:lnTo>
                    <a:pt x="52" y="96"/>
                  </a:lnTo>
                  <a:lnTo>
                    <a:pt x="56" y="96"/>
                  </a:lnTo>
                  <a:lnTo>
                    <a:pt x="58" y="94"/>
                  </a:lnTo>
                  <a:lnTo>
                    <a:pt x="58" y="94"/>
                  </a:lnTo>
                  <a:lnTo>
                    <a:pt x="72" y="80"/>
                  </a:lnTo>
                  <a:lnTo>
                    <a:pt x="72" y="80"/>
                  </a:lnTo>
                  <a:lnTo>
                    <a:pt x="82" y="64"/>
                  </a:lnTo>
                  <a:lnTo>
                    <a:pt x="82" y="64"/>
                  </a:lnTo>
                  <a:lnTo>
                    <a:pt x="82" y="60"/>
                  </a:lnTo>
                  <a:lnTo>
                    <a:pt x="82" y="58"/>
                  </a:lnTo>
                  <a:lnTo>
                    <a:pt x="76" y="56"/>
                  </a:lnTo>
                  <a:lnTo>
                    <a:pt x="76" y="56"/>
                  </a:lnTo>
                  <a:lnTo>
                    <a:pt x="68" y="46"/>
                  </a:lnTo>
                  <a:lnTo>
                    <a:pt x="68" y="46"/>
                  </a:lnTo>
                  <a:lnTo>
                    <a:pt x="56" y="28"/>
                  </a:lnTo>
                  <a:lnTo>
                    <a:pt x="56" y="28"/>
                  </a:lnTo>
                  <a:lnTo>
                    <a:pt x="46" y="34"/>
                  </a:lnTo>
                  <a:lnTo>
                    <a:pt x="4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9" name="Freeform 11"/>
            <p:cNvSpPr>
              <a:spLocks noEditPoints="1"/>
            </p:cNvSpPr>
            <p:nvPr userDrawn="1"/>
          </p:nvSpPr>
          <p:spPr bwMode="auto">
            <a:xfrm>
              <a:off x="3311" y="674"/>
              <a:ext cx="112" cy="122"/>
            </a:xfrm>
            <a:custGeom>
              <a:avLst/>
              <a:gdLst>
                <a:gd name="T0" fmla="*/ 102 w 112"/>
                <a:gd name="T1" fmla="*/ 44 h 122"/>
                <a:gd name="T2" fmla="*/ 108 w 112"/>
                <a:gd name="T3" fmla="*/ 52 h 122"/>
                <a:gd name="T4" fmla="*/ 112 w 112"/>
                <a:gd name="T5" fmla="*/ 58 h 122"/>
                <a:gd name="T6" fmla="*/ 102 w 112"/>
                <a:gd name="T7" fmla="*/ 74 h 122"/>
                <a:gd name="T8" fmla="*/ 98 w 112"/>
                <a:gd name="T9" fmla="*/ 80 h 122"/>
                <a:gd name="T10" fmla="*/ 92 w 112"/>
                <a:gd name="T11" fmla="*/ 86 h 122"/>
                <a:gd name="T12" fmla="*/ 82 w 112"/>
                <a:gd name="T13" fmla="*/ 96 h 122"/>
                <a:gd name="T14" fmla="*/ 70 w 112"/>
                <a:gd name="T15" fmla="*/ 108 h 122"/>
                <a:gd name="T16" fmla="*/ 56 w 112"/>
                <a:gd name="T17" fmla="*/ 122 h 122"/>
                <a:gd name="T18" fmla="*/ 50 w 112"/>
                <a:gd name="T19" fmla="*/ 116 h 122"/>
                <a:gd name="T20" fmla="*/ 44 w 112"/>
                <a:gd name="T21" fmla="*/ 112 h 122"/>
                <a:gd name="T22" fmla="*/ 32 w 112"/>
                <a:gd name="T23" fmla="*/ 104 h 122"/>
                <a:gd name="T24" fmla="*/ 14 w 112"/>
                <a:gd name="T25" fmla="*/ 88 h 122"/>
                <a:gd name="T26" fmla="*/ 6 w 112"/>
                <a:gd name="T27" fmla="*/ 80 h 122"/>
                <a:gd name="T28" fmla="*/ 0 w 112"/>
                <a:gd name="T29" fmla="*/ 76 h 122"/>
                <a:gd name="T30" fmla="*/ 0 w 112"/>
                <a:gd name="T31" fmla="*/ 72 h 122"/>
                <a:gd name="T32" fmla="*/ 6 w 112"/>
                <a:gd name="T33" fmla="*/ 60 h 122"/>
                <a:gd name="T34" fmla="*/ 14 w 112"/>
                <a:gd name="T35" fmla="*/ 44 h 122"/>
                <a:gd name="T36" fmla="*/ 20 w 112"/>
                <a:gd name="T37" fmla="*/ 34 h 122"/>
                <a:gd name="T38" fmla="*/ 34 w 112"/>
                <a:gd name="T39" fmla="*/ 18 h 122"/>
                <a:gd name="T40" fmla="*/ 44 w 112"/>
                <a:gd name="T41" fmla="*/ 6 h 122"/>
                <a:gd name="T42" fmla="*/ 48 w 112"/>
                <a:gd name="T43" fmla="*/ 2 h 122"/>
                <a:gd name="T44" fmla="*/ 52 w 112"/>
                <a:gd name="T45" fmla="*/ 0 h 122"/>
                <a:gd name="T46" fmla="*/ 58 w 112"/>
                <a:gd name="T47" fmla="*/ 4 h 122"/>
                <a:gd name="T48" fmla="*/ 66 w 112"/>
                <a:gd name="T49" fmla="*/ 10 h 122"/>
                <a:gd name="T50" fmla="*/ 82 w 112"/>
                <a:gd name="T51" fmla="*/ 26 h 122"/>
                <a:gd name="T52" fmla="*/ 92 w 112"/>
                <a:gd name="T53" fmla="*/ 34 h 122"/>
                <a:gd name="T54" fmla="*/ 100 w 112"/>
                <a:gd name="T55" fmla="*/ 42 h 122"/>
                <a:gd name="T56" fmla="*/ 102 w 112"/>
                <a:gd name="T57" fmla="*/ 44 h 122"/>
                <a:gd name="T58" fmla="*/ 34 w 112"/>
                <a:gd name="T59" fmla="*/ 78 h 122"/>
                <a:gd name="T60" fmla="*/ 28 w 112"/>
                <a:gd name="T61" fmla="*/ 72 h 122"/>
                <a:gd name="T62" fmla="*/ 24 w 112"/>
                <a:gd name="T63" fmla="*/ 72 h 122"/>
                <a:gd name="T64" fmla="*/ 22 w 112"/>
                <a:gd name="T65" fmla="*/ 68 h 122"/>
                <a:gd name="T66" fmla="*/ 22 w 112"/>
                <a:gd name="T67" fmla="*/ 64 h 122"/>
                <a:gd name="T68" fmla="*/ 26 w 112"/>
                <a:gd name="T69" fmla="*/ 58 h 122"/>
                <a:gd name="T70" fmla="*/ 36 w 112"/>
                <a:gd name="T71" fmla="*/ 48 h 122"/>
                <a:gd name="T72" fmla="*/ 42 w 112"/>
                <a:gd name="T73" fmla="*/ 38 h 122"/>
                <a:gd name="T74" fmla="*/ 46 w 112"/>
                <a:gd name="T75" fmla="*/ 32 h 122"/>
                <a:gd name="T76" fmla="*/ 50 w 112"/>
                <a:gd name="T77" fmla="*/ 26 h 122"/>
                <a:gd name="T78" fmla="*/ 60 w 112"/>
                <a:gd name="T79" fmla="*/ 34 h 122"/>
                <a:gd name="T80" fmla="*/ 66 w 112"/>
                <a:gd name="T81" fmla="*/ 44 h 122"/>
                <a:gd name="T82" fmla="*/ 72 w 112"/>
                <a:gd name="T83" fmla="*/ 50 h 122"/>
                <a:gd name="T84" fmla="*/ 76 w 112"/>
                <a:gd name="T85" fmla="*/ 50 h 122"/>
                <a:gd name="T86" fmla="*/ 80 w 112"/>
                <a:gd name="T87" fmla="*/ 50 h 122"/>
                <a:gd name="T88" fmla="*/ 88 w 112"/>
                <a:gd name="T89" fmla="*/ 56 h 122"/>
                <a:gd name="T90" fmla="*/ 80 w 112"/>
                <a:gd name="T91" fmla="*/ 68 h 122"/>
                <a:gd name="T92" fmla="*/ 74 w 112"/>
                <a:gd name="T93" fmla="*/ 78 h 122"/>
                <a:gd name="T94" fmla="*/ 66 w 112"/>
                <a:gd name="T95" fmla="*/ 88 h 122"/>
                <a:gd name="T96" fmla="*/ 60 w 112"/>
                <a:gd name="T97" fmla="*/ 96 h 122"/>
                <a:gd name="T98" fmla="*/ 56 w 112"/>
                <a:gd name="T99" fmla="*/ 96 h 122"/>
                <a:gd name="T100" fmla="*/ 54 w 112"/>
                <a:gd name="T101" fmla="*/ 94 h 122"/>
                <a:gd name="T102" fmla="*/ 46 w 112"/>
                <a:gd name="T103" fmla="*/ 88 h 122"/>
                <a:gd name="T104" fmla="*/ 34 w 112"/>
                <a:gd name="T105"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122">
                  <a:moveTo>
                    <a:pt x="102" y="44"/>
                  </a:moveTo>
                  <a:lnTo>
                    <a:pt x="102" y="44"/>
                  </a:lnTo>
                  <a:lnTo>
                    <a:pt x="108" y="52"/>
                  </a:lnTo>
                  <a:lnTo>
                    <a:pt x="108" y="52"/>
                  </a:lnTo>
                  <a:lnTo>
                    <a:pt x="112" y="54"/>
                  </a:lnTo>
                  <a:lnTo>
                    <a:pt x="112" y="58"/>
                  </a:lnTo>
                  <a:lnTo>
                    <a:pt x="110" y="64"/>
                  </a:lnTo>
                  <a:lnTo>
                    <a:pt x="102" y="74"/>
                  </a:lnTo>
                  <a:lnTo>
                    <a:pt x="102" y="74"/>
                  </a:lnTo>
                  <a:lnTo>
                    <a:pt x="98" y="80"/>
                  </a:lnTo>
                  <a:lnTo>
                    <a:pt x="92" y="86"/>
                  </a:lnTo>
                  <a:lnTo>
                    <a:pt x="92" y="86"/>
                  </a:lnTo>
                  <a:lnTo>
                    <a:pt x="82" y="96"/>
                  </a:lnTo>
                  <a:lnTo>
                    <a:pt x="82" y="96"/>
                  </a:lnTo>
                  <a:lnTo>
                    <a:pt x="70" y="108"/>
                  </a:lnTo>
                  <a:lnTo>
                    <a:pt x="70" y="108"/>
                  </a:lnTo>
                  <a:lnTo>
                    <a:pt x="64" y="116"/>
                  </a:lnTo>
                  <a:lnTo>
                    <a:pt x="56" y="122"/>
                  </a:lnTo>
                  <a:lnTo>
                    <a:pt x="56" y="122"/>
                  </a:lnTo>
                  <a:lnTo>
                    <a:pt x="50" y="116"/>
                  </a:lnTo>
                  <a:lnTo>
                    <a:pt x="44" y="112"/>
                  </a:lnTo>
                  <a:lnTo>
                    <a:pt x="44" y="112"/>
                  </a:lnTo>
                  <a:lnTo>
                    <a:pt x="32" y="104"/>
                  </a:lnTo>
                  <a:lnTo>
                    <a:pt x="32" y="104"/>
                  </a:lnTo>
                  <a:lnTo>
                    <a:pt x="22" y="96"/>
                  </a:lnTo>
                  <a:lnTo>
                    <a:pt x="14" y="88"/>
                  </a:lnTo>
                  <a:lnTo>
                    <a:pt x="14" y="88"/>
                  </a:lnTo>
                  <a:lnTo>
                    <a:pt x="6" y="80"/>
                  </a:lnTo>
                  <a:lnTo>
                    <a:pt x="6" y="80"/>
                  </a:lnTo>
                  <a:lnTo>
                    <a:pt x="0" y="76"/>
                  </a:lnTo>
                  <a:lnTo>
                    <a:pt x="0" y="76"/>
                  </a:lnTo>
                  <a:lnTo>
                    <a:pt x="0" y="72"/>
                  </a:lnTo>
                  <a:lnTo>
                    <a:pt x="0" y="68"/>
                  </a:lnTo>
                  <a:lnTo>
                    <a:pt x="6" y="60"/>
                  </a:lnTo>
                  <a:lnTo>
                    <a:pt x="6" y="60"/>
                  </a:lnTo>
                  <a:lnTo>
                    <a:pt x="14" y="44"/>
                  </a:lnTo>
                  <a:lnTo>
                    <a:pt x="14" y="44"/>
                  </a:lnTo>
                  <a:lnTo>
                    <a:pt x="20" y="34"/>
                  </a:lnTo>
                  <a:lnTo>
                    <a:pt x="20" y="34"/>
                  </a:lnTo>
                  <a:lnTo>
                    <a:pt x="34" y="18"/>
                  </a:lnTo>
                  <a:lnTo>
                    <a:pt x="34" y="18"/>
                  </a:lnTo>
                  <a:lnTo>
                    <a:pt x="44" y="6"/>
                  </a:lnTo>
                  <a:lnTo>
                    <a:pt x="44" y="6"/>
                  </a:lnTo>
                  <a:lnTo>
                    <a:pt x="48" y="2"/>
                  </a:lnTo>
                  <a:lnTo>
                    <a:pt x="48" y="2"/>
                  </a:lnTo>
                  <a:lnTo>
                    <a:pt x="52" y="0"/>
                  </a:lnTo>
                  <a:lnTo>
                    <a:pt x="52" y="0"/>
                  </a:lnTo>
                  <a:lnTo>
                    <a:pt x="58" y="4"/>
                  </a:lnTo>
                  <a:lnTo>
                    <a:pt x="58" y="4"/>
                  </a:lnTo>
                  <a:lnTo>
                    <a:pt x="66" y="10"/>
                  </a:lnTo>
                  <a:lnTo>
                    <a:pt x="66" y="10"/>
                  </a:lnTo>
                  <a:lnTo>
                    <a:pt x="82" y="26"/>
                  </a:lnTo>
                  <a:lnTo>
                    <a:pt x="82" y="26"/>
                  </a:lnTo>
                  <a:lnTo>
                    <a:pt x="92" y="34"/>
                  </a:lnTo>
                  <a:lnTo>
                    <a:pt x="92" y="34"/>
                  </a:lnTo>
                  <a:lnTo>
                    <a:pt x="100" y="42"/>
                  </a:lnTo>
                  <a:lnTo>
                    <a:pt x="100" y="42"/>
                  </a:lnTo>
                  <a:lnTo>
                    <a:pt x="102" y="44"/>
                  </a:lnTo>
                  <a:lnTo>
                    <a:pt x="102" y="44"/>
                  </a:lnTo>
                  <a:close/>
                  <a:moveTo>
                    <a:pt x="34" y="78"/>
                  </a:moveTo>
                  <a:lnTo>
                    <a:pt x="34" y="78"/>
                  </a:lnTo>
                  <a:lnTo>
                    <a:pt x="28" y="72"/>
                  </a:lnTo>
                  <a:lnTo>
                    <a:pt x="28" y="72"/>
                  </a:lnTo>
                  <a:lnTo>
                    <a:pt x="24" y="72"/>
                  </a:lnTo>
                  <a:lnTo>
                    <a:pt x="22" y="68"/>
                  </a:lnTo>
                  <a:lnTo>
                    <a:pt x="22" y="68"/>
                  </a:lnTo>
                  <a:lnTo>
                    <a:pt x="22" y="64"/>
                  </a:lnTo>
                  <a:lnTo>
                    <a:pt x="22" y="64"/>
                  </a:lnTo>
                  <a:lnTo>
                    <a:pt x="26" y="58"/>
                  </a:lnTo>
                  <a:lnTo>
                    <a:pt x="26" y="58"/>
                  </a:lnTo>
                  <a:lnTo>
                    <a:pt x="36" y="48"/>
                  </a:lnTo>
                  <a:lnTo>
                    <a:pt x="36" y="48"/>
                  </a:lnTo>
                  <a:lnTo>
                    <a:pt x="42" y="38"/>
                  </a:lnTo>
                  <a:lnTo>
                    <a:pt x="42" y="38"/>
                  </a:lnTo>
                  <a:lnTo>
                    <a:pt x="46" y="32"/>
                  </a:lnTo>
                  <a:lnTo>
                    <a:pt x="46" y="32"/>
                  </a:lnTo>
                  <a:lnTo>
                    <a:pt x="50" y="26"/>
                  </a:lnTo>
                  <a:lnTo>
                    <a:pt x="50" y="26"/>
                  </a:lnTo>
                  <a:lnTo>
                    <a:pt x="56" y="30"/>
                  </a:lnTo>
                  <a:lnTo>
                    <a:pt x="60" y="34"/>
                  </a:lnTo>
                  <a:lnTo>
                    <a:pt x="60" y="34"/>
                  </a:lnTo>
                  <a:lnTo>
                    <a:pt x="66" y="44"/>
                  </a:lnTo>
                  <a:lnTo>
                    <a:pt x="66" y="44"/>
                  </a:lnTo>
                  <a:lnTo>
                    <a:pt x="72" y="50"/>
                  </a:lnTo>
                  <a:lnTo>
                    <a:pt x="72" y="50"/>
                  </a:lnTo>
                  <a:lnTo>
                    <a:pt x="76" y="50"/>
                  </a:lnTo>
                  <a:lnTo>
                    <a:pt x="80" y="50"/>
                  </a:lnTo>
                  <a:lnTo>
                    <a:pt x="80" y="50"/>
                  </a:lnTo>
                  <a:lnTo>
                    <a:pt x="84" y="52"/>
                  </a:lnTo>
                  <a:lnTo>
                    <a:pt x="88" y="56"/>
                  </a:lnTo>
                  <a:lnTo>
                    <a:pt x="88" y="56"/>
                  </a:lnTo>
                  <a:lnTo>
                    <a:pt x="80" y="68"/>
                  </a:lnTo>
                  <a:lnTo>
                    <a:pt x="74" y="78"/>
                  </a:lnTo>
                  <a:lnTo>
                    <a:pt x="74" y="78"/>
                  </a:lnTo>
                  <a:lnTo>
                    <a:pt x="66" y="88"/>
                  </a:lnTo>
                  <a:lnTo>
                    <a:pt x="66" y="88"/>
                  </a:lnTo>
                  <a:lnTo>
                    <a:pt x="64" y="94"/>
                  </a:lnTo>
                  <a:lnTo>
                    <a:pt x="60" y="96"/>
                  </a:lnTo>
                  <a:lnTo>
                    <a:pt x="60" y="96"/>
                  </a:lnTo>
                  <a:lnTo>
                    <a:pt x="56" y="96"/>
                  </a:lnTo>
                  <a:lnTo>
                    <a:pt x="54" y="94"/>
                  </a:lnTo>
                  <a:lnTo>
                    <a:pt x="54" y="94"/>
                  </a:lnTo>
                  <a:lnTo>
                    <a:pt x="46" y="88"/>
                  </a:lnTo>
                  <a:lnTo>
                    <a:pt x="46" y="88"/>
                  </a:lnTo>
                  <a:lnTo>
                    <a:pt x="34" y="78"/>
                  </a:lnTo>
                  <a:lnTo>
                    <a:pt x="3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0" name="Freeform 12"/>
            <p:cNvSpPr>
              <a:spLocks/>
            </p:cNvSpPr>
            <p:nvPr userDrawn="1"/>
          </p:nvSpPr>
          <p:spPr bwMode="auto">
            <a:xfrm>
              <a:off x="3319" y="814"/>
              <a:ext cx="100" cy="102"/>
            </a:xfrm>
            <a:custGeom>
              <a:avLst/>
              <a:gdLst>
                <a:gd name="T0" fmla="*/ 82 w 100"/>
                <a:gd name="T1" fmla="*/ 30 h 102"/>
                <a:gd name="T2" fmla="*/ 86 w 100"/>
                <a:gd name="T3" fmla="*/ 34 h 102"/>
                <a:gd name="T4" fmla="*/ 92 w 100"/>
                <a:gd name="T5" fmla="*/ 38 h 102"/>
                <a:gd name="T6" fmla="*/ 100 w 100"/>
                <a:gd name="T7" fmla="*/ 46 h 102"/>
                <a:gd name="T8" fmla="*/ 98 w 100"/>
                <a:gd name="T9" fmla="*/ 50 h 102"/>
                <a:gd name="T10" fmla="*/ 94 w 100"/>
                <a:gd name="T11" fmla="*/ 54 h 102"/>
                <a:gd name="T12" fmla="*/ 88 w 100"/>
                <a:gd name="T13" fmla="*/ 62 h 102"/>
                <a:gd name="T14" fmla="*/ 76 w 100"/>
                <a:gd name="T15" fmla="*/ 78 h 102"/>
                <a:gd name="T16" fmla="*/ 64 w 100"/>
                <a:gd name="T17" fmla="*/ 92 h 102"/>
                <a:gd name="T18" fmla="*/ 58 w 100"/>
                <a:gd name="T19" fmla="*/ 98 h 102"/>
                <a:gd name="T20" fmla="*/ 52 w 100"/>
                <a:gd name="T21" fmla="*/ 102 h 102"/>
                <a:gd name="T22" fmla="*/ 48 w 100"/>
                <a:gd name="T23" fmla="*/ 102 h 102"/>
                <a:gd name="T24" fmla="*/ 44 w 100"/>
                <a:gd name="T25" fmla="*/ 98 h 102"/>
                <a:gd name="T26" fmla="*/ 36 w 100"/>
                <a:gd name="T27" fmla="*/ 96 h 102"/>
                <a:gd name="T28" fmla="*/ 26 w 100"/>
                <a:gd name="T29" fmla="*/ 86 h 102"/>
                <a:gd name="T30" fmla="*/ 22 w 100"/>
                <a:gd name="T31" fmla="*/ 82 h 102"/>
                <a:gd name="T32" fmla="*/ 14 w 100"/>
                <a:gd name="T33" fmla="*/ 78 h 102"/>
                <a:gd name="T34" fmla="*/ 4 w 100"/>
                <a:gd name="T35" fmla="*/ 68 h 102"/>
                <a:gd name="T36" fmla="*/ 0 w 100"/>
                <a:gd name="T37" fmla="*/ 62 h 102"/>
                <a:gd name="T38" fmla="*/ 0 w 100"/>
                <a:gd name="T39" fmla="*/ 58 h 102"/>
                <a:gd name="T40" fmla="*/ 4 w 100"/>
                <a:gd name="T41" fmla="*/ 50 h 102"/>
                <a:gd name="T42" fmla="*/ 8 w 100"/>
                <a:gd name="T43" fmla="*/ 40 h 102"/>
                <a:gd name="T44" fmla="*/ 18 w 100"/>
                <a:gd name="T45" fmla="*/ 26 h 102"/>
                <a:gd name="T46" fmla="*/ 30 w 100"/>
                <a:gd name="T47" fmla="*/ 12 h 102"/>
                <a:gd name="T48" fmla="*/ 42 w 100"/>
                <a:gd name="T49" fmla="*/ 0 h 102"/>
                <a:gd name="T50" fmla="*/ 48 w 100"/>
                <a:gd name="T51" fmla="*/ 2 h 102"/>
                <a:gd name="T52" fmla="*/ 54 w 100"/>
                <a:gd name="T53" fmla="*/ 6 h 102"/>
                <a:gd name="T54" fmla="*/ 62 w 100"/>
                <a:gd name="T55" fmla="*/ 16 h 102"/>
                <a:gd name="T56" fmla="*/ 66 w 100"/>
                <a:gd name="T57" fmla="*/ 22 h 102"/>
                <a:gd name="T58" fmla="*/ 72 w 100"/>
                <a:gd name="T59" fmla="*/ 24 h 102"/>
                <a:gd name="T60" fmla="*/ 78 w 100"/>
                <a:gd name="T61" fmla="*/ 28 h 102"/>
                <a:gd name="T62" fmla="*/ 82 w 100"/>
                <a:gd name="T63"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02">
                  <a:moveTo>
                    <a:pt x="82" y="30"/>
                  </a:moveTo>
                  <a:lnTo>
                    <a:pt x="82" y="30"/>
                  </a:lnTo>
                  <a:lnTo>
                    <a:pt x="86" y="34"/>
                  </a:lnTo>
                  <a:lnTo>
                    <a:pt x="86" y="34"/>
                  </a:lnTo>
                  <a:lnTo>
                    <a:pt x="92" y="38"/>
                  </a:lnTo>
                  <a:lnTo>
                    <a:pt x="92" y="38"/>
                  </a:lnTo>
                  <a:lnTo>
                    <a:pt x="96" y="42"/>
                  </a:lnTo>
                  <a:lnTo>
                    <a:pt x="100" y="46"/>
                  </a:lnTo>
                  <a:lnTo>
                    <a:pt x="100" y="46"/>
                  </a:lnTo>
                  <a:lnTo>
                    <a:pt x="98" y="50"/>
                  </a:lnTo>
                  <a:lnTo>
                    <a:pt x="94" y="54"/>
                  </a:lnTo>
                  <a:lnTo>
                    <a:pt x="94" y="54"/>
                  </a:lnTo>
                  <a:lnTo>
                    <a:pt x="88" y="62"/>
                  </a:lnTo>
                  <a:lnTo>
                    <a:pt x="88" y="62"/>
                  </a:lnTo>
                  <a:lnTo>
                    <a:pt x="76" y="78"/>
                  </a:lnTo>
                  <a:lnTo>
                    <a:pt x="76" y="78"/>
                  </a:lnTo>
                  <a:lnTo>
                    <a:pt x="64" y="92"/>
                  </a:lnTo>
                  <a:lnTo>
                    <a:pt x="64" y="92"/>
                  </a:lnTo>
                  <a:lnTo>
                    <a:pt x="58" y="98"/>
                  </a:lnTo>
                  <a:lnTo>
                    <a:pt x="58" y="98"/>
                  </a:lnTo>
                  <a:lnTo>
                    <a:pt x="56" y="102"/>
                  </a:lnTo>
                  <a:lnTo>
                    <a:pt x="52" y="102"/>
                  </a:lnTo>
                  <a:lnTo>
                    <a:pt x="52" y="102"/>
                  </a:lnTo>
                  <a:lnTo>
                    <a:pt x="48" y="102"/>
                  </a:lnTo>
                  <a:lnTo>
                    <a:pt x="44" y="98"/>
                  </a:lnTo>
                  <a:lnTo>
                    <a:pt x="44" y="98"/>
                  </a:lnTo>
                  <a:lnTo>
                    <a:pt x="36" y="96"/>
                  </a:lnTo>
                  <a:lnTo>
                    <a:pt x="36" y="96"/>
                  </a:lnTo>
                  <a:lnTo>
                    <a:pt x="30" y="92"/>
                  </a:lnTo>
                  <a:lnTo>
                    <a:pt x="26" y="86"/>
                  </a:lnTo>
                  <a:lnTo>
                    <a:pt x="26" y="86"/>
                  </a:lnTo>
                  <a:lnTo>
                    <a:pt x="22" y="82"/>
                  </a:lnTo>
                  <a:lnTo>
                    <a:pt x="14" y="78"/>
                  </a:lnTo>
                  <a:lnTo>
                    <a:pt x="14" y="78"/>
                  </a:lnTo>
                  <a:lnTo>
                    <a:pt x="8" y="74"/>
                  </a:lnTo>
                  <a:lnTo>
                    <a:pt x="4" y="68"/>
                  </a:lnTo>
                  <a:lnTo>
                    <a:pt x="4" y="68"/>
                  </a:lnTo>
                  <a:lnTo>
                    <a:pt x="0" y="62"/>
                  </a:lnTo>
                  <a:lnTo>
                    <a:pt x="0" y="62"/>
                  </a:lnTo>
                  <a:lnTo>
                    <a:pt x="0" y="58"/>
                  </a:lnTo>
                  <a:lnTo>
                    <a:pt x="0" y="58"/>
                  </a:lnTo>
                  <a:lnTo>
                    <a:pt x="4" y="50"/>
                  </a:lnTo>
                  <a:lnTo>
                    <a:pt x="4" y="50"/>
                  </a:lnTo>
                  <a:lnTo>
                    <a:pt x="8" y="40"/>
                  </a:lnTo>
                  <a:lnTo>
                    <a:pt x="8" y="40"/>
                  </a:lnTo>
                  <a:lnTo>
                    <a:pt x="18" y="26"/>
                  </a:lnTo>
                  <a:lnTo>
                    <a:pt x="18" y="26"/>
                  </a:lnTo>
                  <a:lnTo>
                    <a:pt x="30" y="12"/>
                  </a:lnTo>
                  <a:lnTo>
                    <a:pt x="42" y="0"/>
                  </a:lnTo>
                  <a:lnTo>
                    <a:pt x="42" y="0"/>
                  </a:lnTo>
                  <a:lnTo>
                    <a:pt x="44" y="0"/>
                  </a:lnTo>
                  <a:lnTo>
                    <a:pt x="48" y="2"/>
                  </a:lnTo>
                  <a:lnTo>
                    <a:pt x="48" y="2"/>
                  </a:lnTo>
                  <a:lnTo>
                    <a:pt x="54" y="6"/>
                  </a:lnTo>
                  <a:lnTo>
                    <a:pt x="54" y="6"/>
                  </a:lnTo>
                  <a:lnTo>
                    <a:pt x="62" y="16"/>
                  </a:lnTo>
                  <a:lnTo>
                    <a:pt x="62" y="16"/>
                  </a:lnTo>
                  <a:lnTo>
                    <a:pt x="66" y="22"/>
                  </a:lnTo>
                  <a:lnTo>
                    <a:pt x="72" y="24"/>
                  </a:lnTo>
                  <a:lnTo>
                    <a:pt x="72" y="24"/>
                  </a:lnTo>
                  <a:lnTo>
                    <a:pt x="78" y="28"/>
                  </a:lnTo>
                  <a:lnTo>
                    <a:pt x="78" y="28"/>
                  </a:lnTo>
                  <a:lnTo>
                    <a:pt x="82" y="30"/>
                  </a:lnTo>
                  <a:lnTo>
                    <a:pt x="8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1" name="Freeform 13"/>
            <p:cNvSpPr>
              <a:spLocks/>
            </p:cNvSpPr>
            <p:nvPr userDrawn="1"/>
          </p:nvSpPr>
          <p:spPr bwMode="auto">
            <a:xfrm>
              <a:off x="3311" y="548"/>
              <a:ext cx="104" cy="112"/>
            </a:xfrm>
            <a:custGeom>
              <a:avLst/>
              <a:gdLst>
                <a:gd name="T0" fmla="*/ 96 w 104"/>
                <a:gd name="T1" fmla="*/ 44 h 112"/>
                <a:gd name="T2" fmla="*/ 104 w 104"/>
                <a:gd name="T3" fmla="*/ 54 h 112"/>
                <a:gd name="T4" fmla="*/ 104 w 104"/>
                <a:gd name="T5" fmla="*/ 58 h 112"/>
                <a:gd name="T6" fmla="*/ 96 w 104"/>
                <a:gd name="T7" fmla="*/ 70 h 112"/>
                <a:gd name="T8" fmla="*/ 88 w 104"/>
                <a:gd name="T9" fmla="*/ 76 h 112"/>
                <a:gd name="T10" fmla="*/ 74 w 104"/>
                <a:gd name="T11" fmla="*/ 92 h 112"/>
                <a:gd name="T12" fmla="*/ 64 w 104"/>
                <a:gd name="T13" fmla="*/ 104 h 112"/>
                <a:gd name="T14" fmla="*/ 60 w 104"/>
                <a:gd name="T15" fmla="*/ 108 h 112"/>
                <a:gd name="T16" fmla="*/ 56 w 104"/>
                <a:gd name="T17" fmla="*/ 108 h 112"/>
                <a:gd name="T18" fmla="*/ 54 w 104"/>
                <a:gd name="T19" fmla="*/ 110 h 112"/>
                <a:gd name="T20" fmla="*/ 50 w 104"/>
                <a:gd name="T21" fmla="*/ 112 h 112"/>
                <a:gd name="T22" fmla="*/ 42 w 104"/>
                <a:gd name="T23" fmla="*/ 106 h 112"/>
                <a:gd name="T24" fmla="*/ 36 w 104"/>
                <a:gd name="T25" fmla="*/ 98 h 112"/>
                <a:gd name="T26" fmla="*/ 34 w 104"/>
                <a:gd name="T27" fmla="*/ 96 h 112"/>
                <a:gd name="T28" fmla="*/ 32 w 104"/>
                <a:gd name="T29" fmla="*/ 92 h 112"/>
                <a:gd name="T30" fmla="*/ 26 w 104"/>
                <a:gd name="T31" fmla="*/ 84 h 112"/>
                <a:gd name="T32" fmla="*/ 16 w 104"/>
                <a:gd name="T33" fmla="*/ 78 h 112"/>
                <a:gd name="T34" fmla="*/ 12 w 104"/>
                <a:gd name="T35" fmla="*/ 72 h 112"/>
                <a:gd name="T36" fmla="*/ 10 w 104"/>
                <a:gd name="T37" fmla="*/ 68 h 112"/>
                <a:gd name="T38" fmla="*/ 6 w 104"/>
                <a:gd name="T39" fmla="*/ 62 h 112"/>
                <a:gd name="T40" fmla="*/ 0 w 104"/>
                <a:gd name="T41" fmla="*/ 54 h 112"/>
                <a:gd name="T42" fmla="*/ 12 w 104"/>
                <a:gd name="T43" fmla="*/ 40 h 112"/>
                <a:gd name="T44" fmla="*/ 22 w 104"/>
                <a:gd name="T45" fmla="*/ 28 h 112"/>
                <a:gd name="T46" fmla="*/ 32 w 104"/>
                <a:gd name="T47" fmla="*/ 16 h 112"/>
                <a:gd name="T48" fmla="*/ 46 w 104"/>
                <a:gd name="T49" fmla="*/ 6 h 112"/>
                <a:gd name="T50" fmla="*/ 50 w 104"/>
                <a:gd name="T51" fmla="*/ 2 h 112"/>
                <a:gd name="T52" fmla="*/ 54 w 104"/>
                <a:gd name="T53" fmla="*/ 0 h 112"/>
                <a:gd name="T54" fmla="*/ 62 w 104"/>
                <a:gd name="T55" fmla="*/ 2 h 112"/>
                <a:gd name="T56" fmla="*/ 66 w 104"/>
                <a:gd name="T57" fmla="*/ 8 h 112"/>
                <a:gd name="T58" fmla="*/ 70 w 104"/>
                <a:gd name="T59" fmla="*/ 14 h 112"/>
                <a:gd name="T60" fmla="*/ 80 w 104"/>
                <a:gd name="T61" fmla="*/ 26 h 112"/>
                <a:gd name="T62" fmla="*/ 90 w 104"/>
                <a:gd name="T63" fmla="*/ 34 h 112"/>
                <a:gd name="T64" fmla="*/ 96 w 104"/>
                <a:gd name="T65" fmla="*/ 44 h 112"/>
                <a:gd name="T66" fmla="*/ 96 w 104"/>
                <a:gd name="T67" fmla="*/ 4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12">
                  <a:moveTo>
                    <a:pt x="96" y="44"/>
                  </a:moveTo>
                  <a:lnTo>
                    <a:pt x="96" y="44"/>
                  </a:lnTo>
                  <a:lnTo>
                    <a:pt x="100" y="50"/>
                  </a:lnTo>
                  <a:lnTo>
                    <a:pt x="104" y="54"/>
                  </a:lnTo>
                  <a:lnTo>
                    <a:pt x="104" y="54"/>
                  </a:lnTo>
                  <a:lnTo>
                    <a:pt x="104" y="58"/>
                  </a:lnTo>
                  <a:lnTo>
                    <a:pt x="102" y="62"/>
                  </a:lnTo>
                  <a:lnTo>
                    <a:pt x="96" y="70"/>
                  </a:lnTo>
                  <a:lnTo>
                    <a:pt x="96" y="70"/>
                  </a:lnTo>
                  <a:lnTo>
                    <a:pt x="88" y="76"/>
                  </a:lnTo>
                  <a:lnTo>
                    <a:pt x="88" y="76"/>
                  </a:lnTo>
                  <a:lnTo>
                    <a:pt x="74" y="92"/>
                  </a:lnTo>
                  <a:lnTo>
                    <a:pt x="74" y="92"/>
                  </a:lnTo>
                  <a:lnTo>
                    <a:pt x="64" y="104"/>
                  </a:lnTo>
                  <a:lnTo>
                    <a:pt x="64" y="104"/>
                  </a:lnTo>
                  <a:lnTo>
                    <a:pt x="60" y="108"/>
                  </a:lnTo>
                  <a:lnTo>
                    <a:pt x="60" y="108"/>
                  </a:lnTo>
                  <a:lnTo>
                    <a:pt x="56" y="108"/>
                  </a:lnTo>
                  <a:lnTo>
                    <a:pt x="56" y="108"/>
                  </a:lnTo>
                  <a:lnTo>
                    <a:pt x="54" y="110"/>
                  </a:lnTo>
                  <a:lnTo>
                    <a:pt x="50" y="112"/>
                  </a:lnTo>
                  <a:lnTo>
                    <a:pt x="50" y="112"/>
                  </a:lnTo>
                  <a:lnTo>
                    <a:pt x="46" y="110"/>
                  </a:lnTo>
                  <a:lnTo>
                    <a:pt x="42" y="106"/>
                  </a:lnTo>
                  <a:lnTo>
                    <a:pt x="42" y="106"/>
                  </a:lnTo>
                  <a:lnTo>
                    <a:pt x="36" y="98"/>
                  </a:lnTo>
                  <a:lnTo>
                    <a:pt x="36" y="98"/>
                  </a:lnTo>
                  <a:lnTo>
                    <a:pt x="34" y="96"/>
                  </a:lnTo>
                  <a:lnTo>
                    <a:pt x="32" y="92"/>
                  </a:lnTo>
                  <a:lnTo>
                    <a:pt x="32" y="92"/>
                  </a:lnTo>
                  <a:lnTo>
                    <a:pt x="30" y="88"/>
                  </a:lnTo>
                  <a:lnTo>
                    <a:pt x="26" y="84"/>
                  </a:lnTo>
                  <a:lnTo>
                    <a:pt x="16" y="78"/>
                  </a:lnTo>
                  <a:lnTo>
                    <a:pt x="16" y="78"/>
                  </a:lnTo>
                  <a:lnTo>
                    <a:pt x="14" y="76"/>
                  </a:lnTo>
                  <a:lnTo>
                    <a:pt x="12" y="72"/>
                  </a:lnTo>
                  <a:lnTo>
                    <a:pt x="12" y="72"/>
                  </a:lnTo>
                  <a:lnTo>
                    <a:pt x="10" y="68"/>
                  </a:lnTo>
                  <a:lnTo>
                    <a:pt x="6" y="62"/>
                  </a:lnTo>
                  <a:lnTo>
                    <a:pt x="6" y="62"/>
                  </a:lnTo>
                  <a:lnTo>
                    <a:pt x="0" y="54"/>
                  </a:lnTo>
                  <a:lnTo>
                    <a:pt x="0" y="54"/>
                  </a:lnTo>
                  <a:lnTo>
                    <a:pt x="12" y="40"/>
                  </a:lnTo>
                  <a:lnTo>
                    <a:pt x="12" y="40"/>
                  </a:lnTo>
                  <a:lnTo>
                    <a:pt x="22" y="28"/>
                  </a:lnTo>
                  <a:lnTo>
                    <a:pt x="22" y="28"/>
                  </a:lnTo>
                  <a:lnTo>
                    <a:pt x="26" y="22"/>
                  </a:lnTo>
                  <a:lnTo>
                    <a:pt x="32" y="16"/>
                  </a:lnTo>
                  <a:lnTo>
                    <a:pt x="32" y="16"/>
                  </a:lnTo>
                  <a:lnTo>
                    <a:pt x="46" y="6"/>
                  </a:lnTo>
                  <a:lnTo>
                    <a:pt x="46" y="6"/>
                  </a:lnTo>
                  <a:lnTo>
                    <a:pt x="50" y="2"/>
                  </a:lnTo>
                  <a:lnTo>
                    <a:pt x="54" y="0"/>
                  </a:lnTo>
                  <a:lnTo>
                    <a:pt x="54" y="0"/>
                  </a:lnTo>
                  <a:lnTo>
                    <a:pt x="58" y="0"/>
                  </a:lnTo>
                  <a:lnTo>
                    <a:pt x="62" y="2"/>
                  </a:lnTo>
                  <a:lnTo>
                    <a:pt x="62" y="2"/>
                  </a:lnTo>
                  <a:lnTo>
                    <a:pt x="66" y="8"/>
                  </a:lnTo>
                  <a:lnTo>
                    <a:pt x="70" y="14"/>
                  </a:lnTo>
                  <a:lnTo>
                    <a:pt x="70" y="14"/>
                  </a:lnTo>
                  <a:lnTo>
                    <a:pt x="80" y="26"/>
                  </a:lnTo>
                  <a:lnTo>
                    <a:pt x="80" y="26"/>
                  </a:lnTo>
                  <a:lnTo>
                    <a:pt x="90" y="34"/>
                  </a:lnTo>
                  <a:lnTo>
                    <a:pt x="90" y="34"/>
                  </a:lnTo>
                  <a:lnTo>
                    <a:pt x="96" y="44"/>
                  </a:lnTo>
                  <a:lnTo>
                    <a:pt x="96" y="44"/>
                  </a:lnTo>
                  <a:lnTo>
                    <a:pt x="96" y="44"/>
                  </a:lnTo>
                  <a:lnTo>
                    <a:pt x="9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2" name="Freeform 14"/>
            <p:cNvSpPr>
              <a:spLocks noEditPoints="1"/>
            </p:cNvSpPr>
            <p:nvPr userDrawn="1"/>
          </p:nvSpPr>
          <p:spPr bwMode="auto">
            <a:xfrm>
              <a:off x="3309" y="414"/>
              <a:ext cx="116" cy="116"/>
            </a:xfrm>
            <a:custGeom>
              <a:avLst/>
              <a:gdLst>
                <a:gd name="T0" fmla="*/ 66 w 116"/>
                <a:gd name="T1" fmla="*/ 114 h 116"/>
                <a:gd name="T2" fmla="*/ 56 w 116"/>
                <a:gd name="T3" fmla="*/ 116 h 116"/>
                <a:gd name="T4" fmla="*/ 54 w 116"/>
                <a:gd name="T5" fmla="*/ 116 h 116"/>
                <a:gd name="T6" fmla="*/ 50 w 116"/>
                <a:gd name="T7" fmla="*/ 112 h 116"/>
                <a:gd name="T8" fmla="*/ 46 w 116"/>
                <a:gd name="T9" fmla="*/ 110 h 116"/>
                <a:gd name="T10" fmla="*/ 42 w 116"/>
                <a:gd name="T11" fmla="*/ 106 h 116"/>
                <a:gd name="T12" fmla="*/ 38 w 116"/>
                <a:gd name="T13" fmla="*/ 104 h 116"/>
                <a:gd name="T14" fmla="*/ 34 w 116"/>
                <a:gd name="T15" fmla="*/ 100 h 116"/>
                <a:gd name="T16" fmla="*/ 24 w 116"/>
                <a:gd name="T17" fmla="*/ 90 h 116"/>
                <a:gd name="T18" fmla="*/ 16 w 116"/>
                <a:gd name="T19" fmla="*/ 82 h 116"/>
                <a:gd name="T20" fmla="*/ 8 w 116"/>
                <a:gd name="T21" fmla="*/ 74 h 116"/>
                <a:gd name="T22" fmla="*/ 2 w 116"/>
                <a:gd name="T23" fmla="*/ 68 h 116"/>
                <a:gd name="T24" fmla="*/ 0 w 116"/>
                <a:gd name="T25" fmla="*/ 64 h 116"/>
                <a:gd name="T26" fmla="*/ 4 w 116"/>
                <a:gd name="T27" fmla="*/ 60 h 116"/>
                <a:gd name="T28" fmla="*/ 6 w 116"/>
                <a:gd name="T29" fmla="*/ 52 h 116"/>
                <a:gd name="T30" fmla="*/ 10 w 116"/>
                <a:gd name="T31" fmla="*/ 46 h 116"/>
                <a:gd name="T32" fmla="*/ 14 w 116"/>
                <a:gd name="T33" fmla="*/ 38 h 116"/>
                <a:gd name="T34" fmla="*/ 30 w 116"/>
                <a:gd name="T35" fmla="*/ 20 h 116"/>
                <a:gd name="T36" fmla="*/ 46 w 116"/>
                <a:gd name="T37" fmla="*/ 2 h 116"/>
                <a:gd name="T38" fmla="*/ 50 w 116"/>
                <a:gd name="T39" fmla="*/ 0 h 116"/>
                <a:gd name="T40" fmla="*/ 64 w 116"/>
                <a:gd name="T41" fmla="*/ 8 h 116"/>
                <a:gd name="T42" fmla="*/ 74 w 116"/>
                <a:gd name="T43" fmla="*/ 14 h 116"/>
                <a:gd name="T44" fmla="*/ 78 w 116"/>
                <a:gd name="T45" fmla="*/ 18 h 116"/>
                <a:gd name="T46" fmla="*/ 84 w 116"/>
                <a:gd name="T47" fmla="*/ 22 h 116"/>
                <a:gd name="T48" fmla="*/ 92 w 116"/>
                <a:gd name="T49" fmla="*/ 32 h 116"/>
                <a:gd name="T50" fmla="*/ 104 w 116"/>
                <a:gd name="T51" fmla="*/ 44 h 116"/>
                <a:gd name="T52" fmla="*/ 116 w 116"/>
                <a:gd name="T53" fmla="*/ 54 h 116"/>
                <a:gd name="T54" fmla="*/ 110 w 116"/>
                <a:gd name="T55" fmla="*/ 68 h 116"/>
                <a:gd name="T56" fmla="*/ 104 w 116"/>
                <a:gd name="T57" fmla="*/ 72 h 116"/>
                <a:gd name="T58" fmla="*/ 98 w 116"/>
                <a:gd name="T59" fmla="*/ 76 h 116"/>
                <a:gd name="T60" fmla="*/ 94 w 116"/>
                <a:gd name="T61" fmla="*/ 82 h 116"/>
                <a:gd name="T62" fmla="*/ 84 w 116"/>
                <a:gd name="T63" fmla="*/ 94 h 116"/>
                <a:gd name="T64" fmla="*/ 74 w 116"/>
                <a:gd name="T65" fmla="*/ 106 h 116"/>
                <a:gd name="T66" fmla="*/ 66 w 116"/>
                <a:gd name="T67" fmla="*/ 114 h 116"/>
                <a:gd name="T68" fmla="*/ 66 w 116"/>
                <a:gd name="T69" fmla="*/ 114 h 116"/>
                <a:gd name="T70" fmla="*/ 60 w 116"/>
                <a:gd name="T71" fmla="*/ 32 h 116"/>
                <a:gd name="T72" fmla="*/ 60 w 116"/>
                <a:gd name="T73" fmla="*/ 30 h 116"/>
                <a:gd name="T74" fmla="*/ 56 w 116"/>
                <a:gd name="T75" fmla="*/ 28 h 116"/>
                <a:gd name="T76" fmla="*/ 52 w 116"/>
                <a:gd name="T77" fmla="*/ 26 h 116"/>
                <a:gd name="T78" fmla="*/ 44 w 116"/>
                <a:gd name="T79" fmla="*/ 30 h 116"/>
                <a:gd name="T80" fmla="*/ 40 w 116"/>
                <a:gd name="T81" fmla="*/ 36 h 116"/>
                <a:gd name="T82" fmla="*/ 34 w 116"/>
                <a:gd name="T83" fmla="*/ 44 h 116"/>
                <a:gd name="T84" fmla="*/ 26 w 116"/>
                <a:gd name="T85" fmla="*/ 62 h 116"/>
                <a:gd name="T86" fmla="*/ 28 w 116"/>
                <a:gd name="T87" fmla="*/ 66 h 116"/>
                <a:gd name="T88" fmla="*/ 36 w 116"/>
                <a:gd name="T89" fmla="*/ 72 h 116"/>
                <a:gd name="T90" fmla="*/ 42 w 116"/>
                <a:gd name="T91" fmla="*/ 76 h 116"/>
                <a:gd name="T92" fmla="*/ 46 w 116"/>
                <a:gd name="T93" fmla="*/ 80 h 116"/>
                <a:gd name="T94" fmla="*/ 52 w 116"/>
                <a:gd name="T95" fmla="*/ 82 h 116"/>
                <a:gd name="T96" fmla="*/ 56 w 116"/>
                <a:gd name="T97" fmla="*/ 84 h 116"/>
                <a:gd name="T98" fmla="*/ 68 w 116"/>
                <a:gd name="T99" fmla="*/ 80 h 116"/>
                <a:gd name="T100" fmla="*/ 78 w 116"/>
                <a:gd name="T101" fmla="*/ 70 h 116"/>
                <a:gd name="T102" fmla="*/ 86 w 116"/>
                <a:gd name="T103" fmla="*/ 60 h 116"/>
                <a:gd name="T104" fmla="*/ 86 w 116"/>
                <a:gd name="T105" fmla="*/ 54 h 116"/>
                <a:gd name="T106" fmla="*/ 82 w 116"/>
                <a:gd name="T107" fmla="*/ 50 h 116"/>
                <a:gd name="T108" fmla="*/ 78 w 116"/>
                <a:gd name="T109" fmla="*/ 44 h 116"/>
                <a:gd name="T110" fmla="*/ 68 w 116"/>
                <a:gd name="T111" fmla="*/ 38 h 116"/>
                <a:gd name="T112" fmla="*/ 60 w 116"/>
                <a:gd name="T113" fmla="*/ 3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 h="116">
                  <a:moveTo>
                    <a:pt x="66" y="114"/>
                  </a:moveTo>
                  <a:lnTo>
                    <a:pt x="66" y="114"/>
                  </a:lnTo>
                  <a:lnTo>
                    <a:pt x="62" y="116"/>
                  </a:lnTo>
                  <a:lnTo>
                    <a:pt x="56" y="116"/>
                  </a:lnTo>
                  <a:lnTo>
                    <a:pt x="56" y="116"/>
                  </a:lnTo>
                  <a:lnTo>
                    <a:pt x="54" y="116"/>
                  </a:lnTo>
                  <a:lnTo>
                    <a:pt x="54" y="116"/>
                  </a:lnTo>
                  <a:lnTo>
                    <a:pt x="50" y="112"/>
                  </a:lnTo>
                  <a:lnTo>
                    <a:pt x="50" y="112"/>
                  </a:lnTo>
                  <a:lnTo>
                    <a:pt x="46" y="110"/>
                  </a:lnTo>
                  <a:lnTo>
                    <a:pt x="46" y="110"/>
                  </a:lnTo>
                  <a:lnTo>
                    <a:pt x="42" y="106"/>
                  </a:lnTo>
                  <a:lnTo>
                    <a:pt x="42" y="106"/>
                  </a:lnTo>
                  <a:lnTo>
                    <a:pt x="38" y="104"/>
                  </a:lnTo>
                  <a:lnTo>
                    <a:pt x="34" y="100"/>
                  </a:lnTo>
                  <a:lnTo>
                    <a:pt x="34" y="100"/>
                  </a:lnTo>
                  <a:lnTo>
                    <a:pt x="24" y="90"/>
                  </a:lnTo>
                  <a:lnTo>
                    <a:pt x="24" y="90"/>
                  </a:lnTo>
                  <a:lnTo>
                    <a:pt x="16" y="82"/>
                  </a:lnTo>
                  <a:lnTo>
                    <a:pt x="16" y="82"/>
                  </a:lnTo>
                  <a:lnTo>
                    <a:pt x="8" y="74"/>
                  </a:lnTo>
                  <a:lnTo>
                    <a:pt x="8" y="74"/>
                  </a:lnTo>
                  <a:lnTo>
                    <a:pt x="4" y="70"/>
                  </a:lnTo>
                  <a:lnTo>
                    <a:pt x="2" y="68"/>
                  </a:lnTo>
                  <a:lnTo>
                    <a:pt x="0" y="64"/>
                  </a:lnTo>
                  <a:lnTo>
                    <a:pt x="0" y="64"/>
                  </a:lnTo>
                  <a:lnTo>
                    <a:pt x="2" y="62"/>
                  </a:lnTo>
                  <a:lnTo>
                    <a:pt x="4" y="60"/>
                  </a:lnTo>
                  <a:lnTo>
                    <a:pt x="4" y="60"/>
                  </a:lnTo>
                  <a:lnTo>
                    <a:pt x="6" y="52"/>
                  </a:lnTo>
                  <a:lnTo>
                    <a:pt x="6" y="52"/>
                  </a:lnTo>
                  <a:lnTo>
                    <a:pt x="10" y="46"/>
                  </a:lnTo>
                  <a:lnTo>
                    <a:pt x="14" y="38"/>
                  </a:lnTo>
                  <a:lnTo>
                    <a:pt x="14" y="38"/>
                  </a:lnTo>
                  <a:lnTo>
                    <a:pt x="22" y="30"/>
                  </a:lnTo>
                  <a:lnTo>
                    <a:pt x="30" y="20"/>
                  </a:lnTo>
                  <a:lnTo>
                    <a:pt x="30" y="20"/>
                  </a:lnTo>
                  <a:lnTo>
                    <a:pt x="46" y="2"/>
                  </a:lnTo>
                  <a:lnTo>
                    <a:pt x="46" y="2"/>
                  </a:lnTo>
                  <a:lnTo>
                    <a:pt x="50" y="0"/>
                  </a:lnTo>
                  <a:lnTo>
                    <a:pt x="54" y="2"/>
                  </a:lnTo>
                  <a:lnTo>
                    <a:pt x="64" y="8"/>
                  </a:lnTo>
                  <a:lnTo>
                    <a:pt x="64" y="8"/>
                  </a:lnTo>
                  <a:lnTo>
                    <a:pt x="74" y="14"/>
                  </a:lnTo>
                  <a:lnTo>
                    <a:pt x="74" y="14"/>
                  </a:lnTo>
                  <a:lnTo>
                    <a:pt x="78" y="18"/>
                  </a:lnTo>
                  <a:lnTo>
                    <a:pt x="84" y="22"/>
                  </a:lnTo>
                  <a:lnTo>
                    <a:pt x="84" y="22"/>
                  </a:lnTo>
                  <a:lnTo>
                    <a:pt x="92" y="32"/>
                  </a:lnTo>
                  <a:lnTo>
                    <a:pt x="92" y="32"/>
                  </a:lnTo>
                  <a:lnTo>
                    <a:pt x="104" y="44"/>
                  </a:lnTo>
                  <a:lnTo>
                    <a:pt x="104" y="44"/>
                  </a:lnTo>
                  <a:lnTo>
                    <a:pt x="116" y="54"/>
                  </a:lnTo>
                  <a:lnTo>
                    <a:pt x="116" y="54"/>
                  </a:lnTo>
                  <a:lnTo>
                    <a:pt x="114" y="60"/>
                  </a:lnTo>
                  <a:lnTo>
                    <a:pt x="110" y="68"/>
                  </a:lnTo>
                  <a:lnTo>
                    <a:pt x="110" y="68"/>
                  </a:lnTo>
                  <a:lnTo>
                    <a:pt x="104" y="72"/>
                  </a:lnTo>
                  <a:lnTo>
                    <a:pt x="104" y="72"/>
                  </a:lnTo>
                  <a:lnTo>
                    <a:pt x="98" y="76"/>
                  </a:lnTo>
                  <a:lnTo>
                    <a:pt x="98" y="76"/>
                  </a:lnTo>
                  <a:lnTo>
                    <a:pt x="94" y="82"/>
                  </a:lnTo>
                  <a:lnTo>
                    <a:pt x="94" y="82"/>
                  </a:lnTo>
                  <a:lnTo>
                    <a:pt x="84" y="94"/>
                  </a:lnTo>
                  <a:lnTo>
                    <a:pt x="84" y="94"/>
                  </a:lnTo>
                  <a:lnTo>
                    <a:pt x="74" y="106"/>
                  </a:lnTo>
                  <a:lnTo>
                    <a:pt x="74" y="106"/>
                  </a:lnTo>
                  <a:lnTo>
                    <a:pt x="66" y="114"/>
                  </a:lnTo>
                  <a:lnTo>
                    <a:pt x="66" y="114"/>
                  </a:lnTo>
                  <a:lnTo>
                    <a:pt x="66" y="114"/>
                  </a:lnTo>
                  <a:lnTo>
                    <a:pt x="66" y="114"/>
                  </a:lnTo>
                  <a:close/>
                  <a:moveTo>
                    <a:pt x="60" y="32"/>
                  </a:moveTo>
                  <a:lnTo>
                    <a:pt x="60" y="32"/>
                  </a:lnTo>
                  <a:lnTo>
                    <a:pt x="60" y="30"/>
                  </a:lnTo>
                  <a:lnTo>
                    <a:pt x="60" y="30"/>
                  </a:lnTo>
                  <a:lnTo>
                    <a:pt x="56" y="28"/>
                  </a:lnTo>
                  <a:lnTo>
                    <a:pt x="52" y="26"/>
                  </a:lnTo>
                  <a:lnTo>
                    <a:pt x="52" y="26"/>
                  </a:lnTo>
                  <a:lnTo>
                    <a:pt x="48" y="26"/>
                  </a:lnTo>
                  <a:lnTo>
                    <a:pt x="44" y="30"/>
                  </a:lnTo>
                  <a:lnTo>
                    <a:pt x="44" y="30"/>
                  </a:lnTo>
                  <a:lnTo>
                    <a:pt x="40" y="36"/>
                  </a:lnTo>
                  <a:lnTo>
                    <a:pt x="34" y="44"/>
                  </a:lnTo>
                  <a:lnTo>
                    <a:pt x="34" y="44"/>
                  </a:lnTo>
                  <a:lnTo>
                    <a:pt x="28" y="56"/>
                  </a:lnTo>
                  <a:lnTo>
                    <a:pt x="26" y="62"/>
                  </a:lnTo>
                  <a:lnTo>
                    <a:pt x="28" y="66"/>
                  </a:lnTo>
                  <a:lnTo>
                    <a:pt x="28" y="66"/>
                  </a:lnTo>
                  <a:lnTo>
                    <a:pt x="32" y="70"/>
                  </a:lnTo>
                  <a:lnTo>
                    <a:pt x="36" y="72"/>
                  </a:lnTo>
                  <a:lnTo>
                    <a:pt x="36" y="72"/>
                  </a:lnTo>
                  <a:lnTo>
                    <a:pt x="42" y="76"/>
                  </a:lnTo>
                  <a:lnTo>
                    <a:pt x="42" y="76"/>
                  </a:lnTo>
                  <a:lnTo>
                    <a:pt x="46" y="80"/>
                  </a:lnTo>
                  <a:lnTo>
                    <a:pt x="46" y="80"/>
                  </a:lnTo>
                  <a:lnTo>
                    <a:pt x="52" y="82"/>
                  </a:lnTo>
                  <a:lnTo>
                    <a:pt x="56" y="84"/>
                  </a:lnTo>
                  <a:lnTo>
                    <a:pt x="56" y="84"/>
                  </a:lnTo>
                  <a:lnTo>
                    <a:pt x="64" y="82"/>
                  </a:lnTo>
                  <a:lnTo>
                    <a:pt x="68" y="80"/>
                  </a:lnTo>
                  <a:lnTo>
                    <a:pt x="78" y="70"/>
                  </a:lnTo>
                  <a:lnTo>
                    <a:pt x="78" y="70"/>
                  </a:lnTo>
                  <a:lnTo>
                    <a:pt x="82" y="66"/>
                  </a:lnTo>
                  <a:lnTo>
                    <a:pt x="86" y="60"/>
                  </a:lnTo>
                  <a:lnTo>
                    <a:pt x="86" y="60"/>
                  </a:lnTo>
                  <a:lnTo>
                    <a:pt x="86" y="54"/>
                  </a:lnTo>
                  <a:lnTo>
                    <a:pt x="82" y="50"/>
                  </a:lnTo>
                  <a:lnTo>
                    <a:pt x="82" y="50"/>
                  </a:lnTo>
                  <a:lnTo>
                    <a:pt x="78" y="44"/>
                  </a:lnTo>
                  <a:lnTo>
                    <a:pt x="78" y="44"/>
                  </a:lnTo>
                  <a:lnTo>
                    <a:pt x="68" y="38"/>
                  </a:lnTo>
                  <a:lnTo>
                    <a:pt x="68" y="38"/>
                  </a:lnTo>
                  <a:lnTo>
                    <a:pt x="64" y="36"/>
                  </a:lnTo>
                  <a:lnTo>
                    <a:pt x="60" y="32"/>
                  </a:lnTo>
                  <a:lnTo>
                    <a:pt x="6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3" name="Freeform 15"/>
            <p:cNvSpPr>
              <a:spLocks noEditPoints="1"/>
            </p:cNvSpPr>
            <p:nvPr userDrawn="1"/>
          </p:nvSpPr>
          <p:spPr bwMode="auto">
            <a:xfrm>
              <a:off x="3315" y="158"/>
              <a:ext cx="102" cy="104"/>
            </a:xfrm>
            <a:custGeom>
              <a:avLst/>
              <a:gdLst>
                <a:gd name="T0" fmla="*/ 100 w 102"/>
                <a:gd name="T1" fmla="*/ 40 h 104"/>
                <a:gd name="T2" fmla="*/ 102 w 102"/>
                <a:gd name="T3" fmla="*/ 44 h 104"/>
                <a:gd name="T4" fmla="*/ 102 w 102"/>
                <a:gd name="T5" fmla="*/ 48 h 104"/>
                <a:gd name="T6" fmla="*/ 100 w 102"/>
                <a:gd name="T7" fmla="*/ 54 h 104"/>
                <a:gd name="T8" fmla="*/ 92 w 102"/>
                <a:gd name="T9" fmla="*/ 62 h 104"/>
                <a:gd name="T10" fmla="*/ 84 w 102"/>
                <a:gd name="T11" fmla="*/ 74 h 104"/>
                <a:gd name="T12" fmla="*/ 70 w 102"/>
                <a:gd name="T13" fmla="*/ 94 h 104"/>
                <a:gd name="T14" fmla="*/ 64 w 102"/>
                <a:gd name="T15" fmla="*/ 100 h 104"/>
                <a:gd name="T16" fmla="*/ 58 w 102"/>
                <a:gd name="T17" fmla="*/ 104 h 104"/>
                <a:gd name="T18" fmla="*/ 50 w 102"/>
                <a:gd name="T19" fmla="*/ 102 h 104"/>
                <a:gd name="T20" fmla="*/ 42 w 102"/>
                <a:gd name="T21" fmla="*/ 98 h 104"/>
                <a:gd name="T22" fmla="*/ 30 w 102"/>
                <a:gd name="T23" fmla="*/ 88 h 104"/>
                <a:gd name="T24" fmla="*/ 14 w 102"/>
                <a:gd name="T25" fmla="*/ 76 h 104"/>
                <a:gd name="T26" fmla="*/ 6 w 102"/>
                <a:gd name="T27" fmla="*/ 68 h 104"/>
                <a:gd name="T28" fmla="*/ 2 w 102"/>
                <a:gd name="T29" fmla="*/ 64 h 104"/>
                <a:gd name="T30" fmla="*/ 2 w 102"/>
                <a:gd name="T31" fmla="*/ 56 h 104"/>
                <a:gd name="T32" fmla="*/ 6 w 102"/>
                <a:gd name="T33" fmla="*/ 46 h 104"/>
                <a:gd name="T34" fmla="*/ 18 w 102"/>
                <a:gd name="T35" fmla="*/ 28 h 104"/>
                <a:gd name="T36" fmla="*/ 48 w 102"/>
                <a:gd name="T37" fmla="*/ 0 h 104"/>
                <a:gd name="T38" fmla="*/ 52 w 102"/>
                <a:gd name="T39" fmla="*/ 0 h 104"/>
                <a:gd name="T40" fmla="*/ 56 w 102"/>
                <a:gd name="T41" fmla="*/ 2 h 104"/>
                <a:gd name="T42" fmla="*/ 64 w 102"/>
                <a:gd name="T43" fmla="*/ 8 h 104"/>
                <a:gd name="T44" fmla="*/ 70 w 102"/>
                <a:gd name="T45" fmla="*/ 12 h 104"/>
                <a:gd name="T46" fmla="*/ 76 w 102"/>
                <a:gd name="T47" fmla="*/ 20 h 104"/>
                <a:gd name="T48" fmla="*/ 86 w 102"/>
                <a:gd name="T49" fmla="*/ 28 h 104"/>
                <a:gd name="T50" fmla="*/ 98 w 102"/>
                <a:gd name="T51" fmla="*/ 38 h 104"/>
                <a:gd name="T52" fmla="*/ 100 w 102"/>
                <a:gd name="T53" fmla="*/ 40 h 104"/>
                <a:gd name="T54" fmla="*/ 54 w 102"/>
                <a:gd name="T55" fmla="*/ 30 h 104"/>
                <a:gd name="T56" fmla="*/ 52 w 102"/>
                <a:gd name="T57" fmla="*/ 30 h 104"/>
                <a:gd name="T58" fmla="*/ 42 w 102"/>
                <a:gd name="T59" fmla="*/ 28 h 104"/>
                <a:gd name="T60" fmla="*/ 42 w 102"/>
                <a:gd name="T61" fmla="*/ 28 h 104"/>
                <a:gd name="T62" fmla="*/ 40 w 102"/>
                <a:gd name="T63" fmla="*/ 30 h 104"/>
                <a:gd name="T64" fmla="*/ 34 w 102"/>
                <a:gd name="T65" fmla="*/ 36 h 104"/>
                <a:gd name="T66" fmla="*/ 30 w 102"/>
                <a:gd name="T67" fmla="*/ 38 h 104"/>
                <a:gd name="T68" fmla="*/ 22 w 102"/>
                <a:gd name="T69" fmla="*/ 50 h 104"/>
                <a:gd name="T70" fmla="*/ 24 w 102"/>
                <a:gd name="T71" fmla="*/ 62 h 104"/>
                <a:gd name="T72" fmla="*/ 28 w 102"/>
                <a:gd name="T73" fmla="*/ 66 h 104"/>
                <a:gd name="T74" fmla="*/ 34 w 102"/>
                <a:gd name="T75" fmla="*/ 66 h 104"/>
                <a:gd name="T76" fmla="*/ 44 w 102"/>
                <a:gd name="T77" fmla="*/ 72 h 104"/>
                <a:gd name="T78" fmla="*/ 56 w 102"/>
                <a:gd name="T79" fmla="*/ 80 h 104"/>
                <a:gd name="T80" fmla="*/ 72 w 102"/>
                <a:gd name="T81" fmla="*/ 58 h 104"/>
                <a:gd name="T82" fmla="*/ 78 w 102"/>
                <a:gd name="T83" fmla="*/ 50 h 104"/>
                <a:gd name="T84" fmla="*/ 76 w 102"/>
                <a:gd name="T85" fmla="*/ 48 h 104"/>
                <a:gd name="T86" fmla="*/ 66 w 102"/>
                <a:gd name="T87" fmla="*/ 40 h 104"/>
                <a:gd name="T88" fmla="*/ 62 w 102"/>
                <a:gd name="T89" fmla="*/ 36 h 104"/>
                <a:gd name="T90" fmla="*/ 56 w 102"/>
                <a:gd name="T91" fmla="*/ 32 h 104"/>
                <a:gd name="T92" fmla="*/ 54 w 102"/>
                <a:gd name="T9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100" y="40"/>
                  </a:moveTo>
                  <a:lnTo>
                    <a:pt x="100" y="40"/>
                  </a:lnTo>
                  <a:lnTo>
                    <a:pt x="102" y="44"/>
                  </a:lnTo>
                  <a:lnTo>
                    <a:pt x="102" y="44"/>
                  </a:lnTo>
                  <a:lnTo>
                    <a:pt x="102" y="46"/>
                  </a:lnTo>
                  <a:lnTo>
                    <a:pt x="102" y="48"/>
                  </a:lnTo>
                  <a:lnTo>
                    <a:pt x="100" y="54"/>
                  </a:lnTo>
                  <a:lnTo>
                    <a:pt x="100" y="54"/>
                  </a:lnTo>
                  <a:lnTo>
                    <a:pt x="96" y="58"/>
                  </a:lnTo>
                  <a:lnTo>
                    <a:pt x="92" y="62"/>
                  </a:lnTo>
                  <a:lnTo>
                    <a:pt x="92" y="62"/>
                  </a:lnTo>
                  <a:lnTo>
                    <a:pt x="84" y="74"/>
                  </a:lnTo>
                  <a:lnTo>
                    <a:pt x="84" y="74"/>
                  </a:lnTo>
                  <a:lnTo>
                    <a:pt x="70" y="94"/>
                  </a:lnTo>
                  <a:lnTo>
                    <a:pt x="70" y="94"/>
                  </a:lnTo>
                  <a:lnTo>
                    <a:pt x="64" y="100"/>
                  </a:lnTo>
                  <a:lnTo>
                    <a:pt x="58" y="104"/>
                  </a:lnTo>
                  <a:lnTo>
                    <a:pt x="58" y="104"/>
                  </a:lnTo>
                  <a:lnTo>
                    <a:pt x="54" y="104"/>
                  </a:lnTo>
                  <a:lnTo>
                    <a:pt x="50" y="102"/>
                  </a:lnTo>
                  <a:lnTo>
                    <a:pt x="42" y="98"/>
                  </a:lnTo>
                  <a:lnTo>
                    <a:pt x="42" y="98"/>
                  </a:lnTo>
                  <a:lnTo>
                    <a:pt x="30" y="88"/>
                  </a:lnTo>
                  <a:lnTo>
                    <a:pt x="30" y="88"/>
                  </a:lnTo>
                  <a:lnTo>
                    <a:pt x="14" y="76"/>
                  </a:lnTo>
                  <a:lnTo>
                    <a:pt x="14" y="76"/>
                  </a:lnTo>
                  <a:lnTo>
                    <a:pt x="6" y="68"/>
                  </a:lnTo>
                  <a:lnTo>
                    <a:pt x="6" y="68"/>
                  </a:lnTo>
                  <a:lnTo>
                    <a:pt x="2" y="64"/>
                  </a:lnTo>
                  <a:lnTo>
                    <a:pt x="2" y="64"/>
                  </a:lnTo>
                  <a:lnTo>
                    <a:pt x="0" y="60"/>
                  </a:lnTo>
                  <a:lnTo>
                    <a:pt x="2" y="56"/>
                  </a:lnTo>
                  <a:lnTo>
                    <a:pt x="6" y="46"/>
                  </a:lnTo>
                  <a:lnTo>
                    <a:pt x="6" y="46"/>
                  </a:lnTo>
                  <a:lnTo>
                    <a:pt x="18" y="28"/>
                  </a:lnTo>
                  <a:lnTo>
                    <a:pt x="18" y="28"/>
                  </a:lnTo>
                  <a:lnTo>
                    <a:pt x="32" y="14"/>
                  </a:lnTo>
                  <a:lnTo>
                    <a:pt x="48" y="0"/>
                  </a:lnTo>
                  <a:lnTo>
                    <a:pt x="48" y="0"/>
                  </a:lnTo>
                  <a:lnTo>
                    <a:pt x="52" y="0"/>
                  </a:lnTo>
                  <a:lnTo>
                    <a:pt x="56" y="2"/>
                  </a:lnTo>
                  <a:lnTo>
                    <a:pt x="56" y="2"/>
                  </a:lnTo>
                  <a:lnTo>
                    <a:pt x="64" y="8"/>
                  </a:lnTo>
                  <a:lnTo>
                    <a:pt x="64" y="8"/>
                  </a:lnTo>
                  <a:lnTo>
                    <a:pt x="70" y="12"/>
                  </a:lnTo>
                  <a:lnTo>
                    <a:pt x="70" y="12"/>
                  </a:lnTo>
                  <a:lnTo>
                    <a:pt x="76" y="20"/>
                  </a:lnTo>
                  <a:lnTo>
                    <a:pt x="76" y="20"/>
                  </a:lnTo>
                  <a:lnTo>
                    <a:pt x="86" y="28"/>
                  </a:lnTo>
                  <a:lnTo>
                    <a:pt x="86" y="28"/>
                  </a:lnTo>
                  <a:lnTo>
                    <a:pt x="92" y="32"/>
                  </a:lnTo>
                  <a:lnTo>
                    <a:pt x="98" y="38"/>
                  </a:lnTo>
                  <a:lnTo>
                    <a:pt x="98" y="38"/>
                  </a:lnTo>
                  <a:lnTo>
                    <a:pt x="100" y="40"/>
                  </a:lnTo>
                  <a:lnTo>
                    <a:pt x="100" y="40"/>
                  </a:lnTo>
                  <a:close/>
                  <a:moveTo>
                    <a:pt x="54" y="30"/>
                  </a:moveTo>
                  <a:lnTo>
                    <a:pt x="54" y="30"/>
                  </a:lnTo>
                  <a:lnTo>
                    <a:pt x="52" y="30"/>
                  </a:lnTo>
                  <a:lnTo>
                    <a:pt x="52" y="30"/>
                  </a:lnTo>
                  <a:lnTo>
                    <a:pt x="42" y="28"/>
                  </a:lnTo>
                  <a:lnTo>
                    <a:pt x="42" y="28"/>
                  </a:lnTo>
                  <a:lnTo>
                    <a:pt x="42" y="28"/>
                  </a:lnTo>
                  <a:lnTo>
                    <a:pt x="40" y="30"/>
                  </a:lnTo>
                  <a:lnTo>
                    <a:pt x="40" y="30"/>
                  </a:lnTo>
                  <a:lnTo>
                    <a:pt x="34" y="36"/>
                  </a:lnTo>
                  <a:lnTo>
                    <a:pt x="34" y="36"/>
                  </a:lnTo>
                  <a:lnTo>
                    <a:pt x="30" y="38"/>
                  </a:lnTo>
                  <a:lnTo>
                    <a:pt x="30" y="38"/>
                  </a:lnTo>
                  <a:lnTo>
                    <a:pt x="22" y="50"/>
                  </a:lnTo>
                  <a:lnTo>
                    <a:pt x="22" y="50"/>
                  </a:lnTo>
                  <a:lnTo>
                    <a:pt x="20" y="56"/>
                  </a:lnTo>
                  <a:lnTo>
                    <a:pt x="24" y="62"/>
                  </a:lnTo>
                  <a:lnTo>
                    <a:pt x="24" y="62"/>
                  </a:lnTo>
                  <a:lnTo>
                    <a:pt x="28" y="66"/>
                  </a:lnTo>
                  <a:lnTo>
                    <a:pt x="34" y="66"/>
                  </a:lnTo>
                  <a:lnTo>
                    <a:pt x="34" y="66"/>
                  </a:lnTo>
                  <a:lnTo>
                    <a:pt x="44" y="72"/>
                  </a:lnTo>
                  <a:lnTo>
                    <a:pt x="44" y="72"/>
                  </a:lnTo>
                  <a:lnTo>
                    <a:pt x="56" y="80"/>
                  </a:lnTo>
                  <a:lnTo>
                    <a:pt x="56" y="80"/>
                  </a:lnTo>
                  <a:lnTo>
                    <a:pt x="72" y="58"/>
                  </a:lnTo>
                  <a:lnTo>
                    <a:pt x="72" y="58"/>
                  </a:lnTo>
                  <a:lnTo>
                    <a:pt x="76" y="52"/>
                  </a:lnTo>
                  <a:lnTo>
                    <a:pt x="78" y="50"/>
                  </a:lnTo>
                  <a:lnTo>
                    <a:pt x="76" y="48"/>
                  </a:lnTo>
                  <a:lnTo>
                    <a:pt x="76" y="48"/>
                  </a:lnTo>
                  <a:lnTo>
                    <a:pt x="72" y="44"/>
                  </a:lnTo>
                  <a:lnTo>
                    <a:pt x="66" y="40"/>
                  </a:lnTo>
                  <a:lnTo>
                    <a:pt x="66" y="40"/>
                  </a:lnTo>
                  <a:lnTo>
                    <a:pt x="62" y="36"/>
                  </a:lnTo>
                  <a:lnTo>
                    <a:pt x="62" y="36"/>
                  </a:lnTo>
                  <a:lnTo>
                    <a:pt x="56" y="32"/>
                  </a:lnTo>
                  <a:lnTo>
                    <a:pt x="56" y="32"/>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4" name="Freeform 16"/>
            <p:cNvSpPr>
              <a:spLocks/>
            </p:cNvSpPr>
            <p:nvPr userDrawn="1"/>
          </p:nvSpPr>
          <p:spPr bwMode="auto">
            <a:xfrm>
              <a:off x="3317" y="290"/>
              <a:ext cx="106" cy="102"/>
            </a:xfrm>
            <a:custGeom>
              <a:avLst/>
              <a:gdLst>
                <a:gd name="T0" fmla="*/ 104 w 106"/>
                <a:gd name="T1" fmla="*/ 40 h 102"/>
                <a:gd name="T2" fmla="*/ 104 w 106"/>
                <a:gd name="T3" fmla="*/ 40 h 102"/>
                <a:gd name="T4" fmla="*/ 106 w 106"/>
                <a:gd name="T5" fmla="*/ 46 h 102"/>
                <a:gd name="T6" fmla="*/ 102 w 106"/>
                <a:gd name="T7" fmla="*/ 54 h 102"/>
                <a:gd name="T8" fmla="*/ 94 w 106"/>
                <a:gd name="T9" fmla="*/ 66 h 102"/>
                <a:gd name="T10" fmla="*/ 88 w 106"/>
                <a:gd name="T11" fmla="*/ 72 h 102"/>
                <a:gd name="T12" fmla="*/ 84 w 106"/>
                <a:gd name="T13" fmla="*/ 78 h 102"/>
                <a:gd name="T14" fmla="*/ 78 w 106"/>
                <a:gd name="T15" fmla="*/ 88 h 102"/>
                <a:gd name="T16" fmla="*/ 74 w 106"/>
                <a:gd name="T17" fmla="*/ 92 h 102"/>
                <a:gd name="T18" fmla="*/ 68 w 106"/>
                <a:gd name="T19" fmla="*/ 98 h 102"/>
                <a:gd name="T20" fmla="*/ 62 w 106"/>
                <a:gd name="T21" fmla="*/ 102 h 102"/>
                <a:gd name="T22" fmla="*/ 60 w 106"/>
                <a:gd name="T23" fmla="*/ 102 h 102"/>
                <a:gd name="T24" fmla="*/ 48 w 106"/>
                <a:gd name="T25" fmla="*/ 98 h 102"/>
                <a:gd name="T26" fmla="*/ 42 w 106"/>
                <a:gd name="T27" fmla="*/ 92 h 102"/>
                <a:gd name="T28" fmla="*/ 34 w 106"/>
                <a:gd name="T29" fmla="*/ 88 h 102"/>
                <a:gd name="T30" fmla="*/ 28 w 106"/>
                <a:gd name="T31" fmla="*/ 84 h 102"/>
                <a:gd name="T32" fmla="*/ 22 w 106"/>
                <a:gd name="T33" fmla="*/ 78 h 102"/>
                <a:gd name="T34" fmla="*/ 14 w 106"/>
                <a:gd name="T35" fmla="*/ 70 h 102"/>
                <a:gd name="T36" fmla="*/ 4 w 106"/>
                <a:gd name="T37" fmla="*/ 62 h 102"/>
                <a:gd name="T38" fmla="*/ 0 w 106"/>
                <a:gd name="T39" fmla="*/ 56 h 102"/>
                <a:gd name="T40" fmla="*/ 0 w 106"/>
                <a:gd name="T41" fmla="*/ 50 h 102"/>
                <a:gd name="T42" fmla="*/ 6 w 106"/>
                <a:gd name="T43" fmla="*/ 42 h 102"/>
                <a:gd name="T44" fmla="*/ 18 w 106"/>
                <a:gd name="T45" fmla="*/ 32 h 102"/>
                <a:gd name="T46" fmla="*/ 28 w 106"/>
                <a:gd name="T47" fmla="*/ 18 h 102"/>
                <a:gd name="T48" fmla="*/ 48 w 106"/>
                <a:gd name="T49" fmla="*/ 2 h 102"/>
                <a:gd name="T50" fmla="*/ 52 w 106"/>
                <a:gd name="T51" fmla="*/ 0 h 102"/>
                <a:gd name="T52" fmla="*/ 56 w 106"/>
                <a:gd name="T53" fmla="*/ 0 h 102"/>
                <a:gd name="T54" fmla="*/ 64 w 106"/>
                <a:gd name="T55" fmla="*/ 6 h 102"/>
                <a:gd name="T56" fmla="*/ 78 w 106"/>
                <a:gd name="T57" fmla="*/ 18 h 102"/>
                <a:gd name="T58" fmla="*/ 90 w 106"/>
                <a:gd name="T59" fmla="*/ 30 h 102"/>
                <a:gd name="T60" fmla="*/ 96 w 106"/>
                <a:gd name="T61" fmla="*/ 34 h 102"/>
                <a:gd name="T62" fmla="*/ 104 w 106"/>
                <a:gd name="T63"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2">
                  <a:moveTo>
                    <a:pt x="104" y="40"/>
                  </a:moveTo>
                  <a:lnTo>
                    <a:pt x="104" y="40"/>
                  </a:lnTo>
                  <a:lnTo>
                    <a:pt x="104" y="40"/>
                  </a:lnTo>
                  <a:lnTo>
                    <a:pt x="104" y="40"/>
                  </a:lnTo>
                  <a:lnTo>
                    <a:pt x="106" y="44"/>
                  </a:lnTo>
                  <a:lnTo>
                    <a:pt x="106" y="46"/>
                  </a:lnTo>
                  <a:lnTo>
                    <a:pt x="102" y="54"/>
                  </a:lnTo>
                  <a:lnTo>
                    <a:pt x="102" y="54"/>
                  </a:lnTo>
                  <a:lnTo>
                    <a:pt x="98" y="60"/>
                  </a:lnTo>
                  <a:lnTo>
                    <a:pt x="94" y="66"/>
                  </a:lnTo>
                  <a:lnTo>
                    <a:pt x="94" y="66"/>
                  </a:lnTo>
                  <a:lnTo>
                    <a:pt x="88" y="72"/>
                  </a:lnTo>
                  <a:lnTo>
                    <a:pt x="84" y="78"/>
                  </a:lnTo>
                  <a:lnTo>
                    <a:pt x="84" y="78"/>
                  </a:lnTo>
                  <a:lnTo>
                    <a:pt x="78" y="88"/>
                  </a:lnTo>
                  <a:lnTo>
                    <a:pt x="78" y="88"/>
                  </a:lnTo>
                  <a:lnTo>
                    <a:pt x="74" y="92"/>
                  </a:lnTo>
                  <a:lnTo>
                    <a:pt x="74" y="92"/>
                  </a:lnTo>
                  <a:lnTo>
                    <a:pt x="68" y="98"/>
                  </a:lnTo>
                  <a:lnTo>
                    <a:pt x="68" y="98"/>
                  </a:lnTo>
                  <a:lnTo>
                    <a:pt x="64" y="102"/>
                  </a:lnTo>
                  <a:lnTo>
                    <a:pt x="62" y="102"/>
                  </a:lnTo>
                  <a:lnTo>
                    <a:pt x="60" y="102"/>
                  </a:lnTo>
                  <a:lnTo>
                    <a:pt x="60" y="102"/>
                  </a:lnTo>
                  <a:lnTo>
                    <a:pt x="54" y="102"/>
                  </a:lnTo>
                  <a:lnTo>
                    <a:pt x="48" y="98"/>
                  </a:lnTo>
                  <a:lnTo>
                    <a:pt x="48" y="98"/>
                  </a:lnTo>
                  <a:lnTo>
                    <a:pt x="42" y="92"/>
                  </a:lnTo>
                  <a:lnTo>
                    <a:pt x="34" y="88"/>
                  </a:lnTo>
                  <a:lnTo>
                    <a:pt x="34" y="88"/>
                  </a:lnTo>
                  <a:lnTo>
                    <a:pt x="32" y="86"/>
                  </a:lnTo>
                  <a:lnTo>
                    <a:pt x="28" y="84"/>
                  </a:lnTo>
                  <a:lnTo>
                    <a:pt x="28" y="84"/>
                  </a:lnTo>
                  <a:lnTo>
                    <a:pt x="22" y="78"/>
                  </a:lnTo>
                  <a:lnTo>
                    <a:pt x="22" y="78"/>
                  </a:lnTo>
                  <a:lnTo>
                    <a:pt x="14" y="70"/>
                  </a:lnTo>
                  <a:lnTo>
                    <a:pt x="14" y="70"/>
                  </a:lnTo>
                  <a:lnTo>
                    <a:pt x="4" y="62"/>
                  </a:lnTo>
                  <a:lnTo>
                    <a:pt x="4" y="62"/>
                  </a:lnTo>
                  <a:lnTo>
                    <a:pt x="0" y="56"/>
                  </a:lnTo>
                  <a:lnTo>
                    <a:pt x="0" y="54"/>
                  </a:lnTo>
                  <a:lnTo>
                    <a:pt x="0" y="50"/>
                  </a:lnTo>
                  <a:lnTo>
                    <a:pt x="0" y="50"/>
                  </a:lnTo>
                  <a:lnTo>
                    <a:pt x="6" y="42"/>
                  </a:lnTo>
                  <a:lnTo>
                    <a:pt x="6" y="42"/>
                  </a:lnTo>
                  <a:lnTo>
                    <a:pt x="18" y="32"/>
                  </a:lnTo>
                  <a:lnTo>
                    <a:pt x="28" y="18"/>
                  </a:lnTo>
                  <a:lnTo>
                    <a:pt x="28" y="18"/>
                  </a:lnTo>
                  <a:lnTo>
                    <a:pt x="38" y="10"/>
                  </a:lnTo>
                  <a:lnTo>
                    <a:pt x="48" y="2"/>
                  </a:lnTo>
                  <a:lnTo>
                    <a:pt x="48" y="2"/>
                  </a:lnTo>
                  <a:lnTo>
                    <a:pt x="52" y="0"/>
                  </a:lnTo>
                  <a:lnTo>
                    <a:pt x="56" y="0"/>
                  </a:lnTo>
                  <a:lnTo>
                    <a:pt x="56" y="0"/>
                  </a:lnTo>
                  <a:lnTo>
                    <a:pt x="64" y="6"/>
                  </a:lnTo>
                  <a:lnTo>
                    <a:pt x="64" y="6"/>
                  </a:lnTo>
                  <a:lnTo>
                    <a:pt x="78" y="18"/>
                  </a:lnTo>
                  <a:lnTo>
                    <a:pt x="78" y="18"/>
                  </a:lnTo>
                  <a:lnTo>
                    <a:pt x="84" y="24"/>
                  </a:lnTo>
                  <a:lnTo>
                    <a:pt x="90" y="30"/>
                  </a:lnTo>
                  <a:lnTo>
                    <a:pt x="90" y="30"/>
                  </a:lnTo>
                  <a:lnTo>
                    <a:pt x="96" y="34"/>
                  </a:lnTo>
                  <a:lnTo>
                    <a:pt x="96" y="34"/>
                  </a:lnTo>
                  <a:lnTo>
                    <a:pt x="104" y="40"/>
                  </a:lnTo>
                  <a:lnTo>
                    <a:pt x="10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5" name="Freeform 17"/>
            <p:cNvSpPr>
              <a:spLocks/>
            </p:cNvSpPr>
            <p:nvPr userDrawn="1"/>
          </p:nvSpPr>
          <p:spPr bwMode="auto">
            <a:xfrm>
              <a:off x="3313" y="2120"/>
              <a:ext cx="108" cy="110"/>
            </a:xfrm>
            <a:custGeom>
              <a:avLst/>
              <a:gdLst>
                <a:gd name="T0" fmla="*/ 100 w 108"/>
                <a:gd name="T1" fmla="*/ 70 h 110"/>
                <a:gd name="T2" fmla="*/ 94 w 108"/>
                <a:gd name="T3" fmla="*/ 74 h 110"/>
                <a:gd name="T4" fmla="*/ 80 w 108"/>
                <a:gd name="T5" fmla="*/ 86 h 110"/>
                <a:gd name="T6" fmla="*/ 72 w 108"/>
                <a:gd name="T7" fmla="*/ 100 h 110"/>
                <a:gd name="T8" fmla="*/ 62 w 108"/>
                <a:gd name="T9" fmla="*/ 108 h 110"/>
                <a:gd name="T10" fmla="*/ 60 w 108"/>
                <a:gd name="T11" fmla="*/ 110 h 110"/>
                <a:gd name="T12" fmla="*/ 54 w 108"/>
                <a:gd name="T13" fmla="*/ 108 h 110"/>
                <a:gd name="T14" fmla="*/ 46 w 108"/>
                <a:gd name="T15" fmla="*/ 104 h 110"/>
                <a:gd name="T16" fmla="*/ 38 w 108"/>
                <a:gd name="T17" fmla="*/ 100 h 110"/>
                <a:gd name="T18" fmla="*/ 26 w 108"/>
                <a:gd name="T19" fmla="*/ 90 h 110"/>
                <a:gd name="T20" fmla="*/ 16 w 108"/>
                <a:gd name="T21" fmla="*/ 80 h 110"/>
                <a:gd name="T22" fmla="*/ 10 w 108"/>
                <a:gd name="T23" fmla="*/ 74 h 110"/>
                <a:gd name="T24" fmla="*/ 0 w 108"/>
                <a:gd name="T25" fmla="*/ 58 h 110"/>
                <a:gd name="T26" fmla="*/ 2 w 108"/>
                <a:gd name="T27" fmla="*/ 52 h 110"/>
                <a:gd name="T28" fmla="*/ 8 w 108"/>
                <a:gd name="T29" fmla="*/ 46 h 110"/>
                <a:gd name="T30" fmla="*/ 16 w 108"/>
                <a:gd name="T31" fmla="*/ 34 h 110"/>
                <a:gd name="T32" fmla="*/ 30 w 108"/>
                <a:gd name="T33" fmla="*/ 20 h 110"/>
                <a:gd name="T34" fmla="*/ 32 w 108"/>
                <a:gd name="T35" fmla="*/ 10 h 110"/>
                <a:gd name="T36" fmla="*/ 38 w 108"/>
                <a:gd name="T37" fmla="*/ 4 h 110"/>
                <a:gd name="T38" fmla="*/ 44 w 108"/>
                <a:gd name="T39" fmla="*/ 0 h 110"/>
                <a:gd name="T40" fmla="*/ 48 w 108"/>
                <a:gd name="T41" fmla="*/ 0 h 110"/>
                <a:gd name="T42" fmla="*/ 50 w 108"/>
                <a:gd name="T43" fmla="*/ 2 h 110"/>
                <a:gd name="T44" fmla="*/ 64 w 108"/>
                <a:gd name="T45" fmla="*/ 14 h 110"/>
                <a:gd name="T46" fmla="*/ 70 w 108"/>
                <a:gd name="T47" fmla="*/ 18 h 110"/>
                <a:gd name="T48" fmla="*/ 78 w 108"/>
                <a:gd name="T49" fmla="*/ 26 h 110"/>
                <a:gd name="T50" fmla="*/ 84 w 108"/>
                <a:gd name="T51" fmla="*/ 30 h 110"/>
                <a:gd name="T52" fmla="*/ 92 w 108"/>
                <a:gd name="T53" fmla="*/ 34 h 110"/>
                <a:gd name="T54" fmla="*/ 104 w 108"/>
                <a:gd name="T55" fmla="*/ 46 h 110"/>
                <a:gd name="T56" fmla="*/ 108 w 108"/>
                <a:gd name="T57" fmla="*/ 48 h 110"/>
                <a:gd name="T58" fmla="*/ 106 w 108"/>
                <a:gd name="T59" fmla="*/ 52 h 110"/>
                <a:gd name="T60" fmla="*/ 102 w 108"/>
                <a:gd name="T61" fmla="*/ 62 h 110"/>
                <a:gd name="T62" fmla="*/ 100 w 108"/>
                <a:gd name="T63" fmla="*/ 66 h 110"/>
                <a:gd name="T64" fmla="*/ 100 w 108"/>
                <a:gd name="T65" fmla="*/ 68 h 110"/>
                <a:gd name="T66" fmla="*/ 100 w 108"/>
                <a:gd name="T67"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110">
                  <a:moveTo>
                    <a:pt x="100" y="70"/>
                  </a:moveTo>
                  <a:lnTo>
                    <a:pt x="100" y="70"/>
                  </a:lnTo>
                  <a:lnTo>
                    <a:pt x="94" y="74"/>
                  </a:lnTo>
                  <a:lnTo>
                    <a:pt x="94" y="74"/>
                  </a:lnTo>
                  <a:lnTo>
                    <a:pt x="86" y="80"/>
                  </a:lnTo>
                  <a:lnTo>
                    <a:pt x="80" y="86"/>
                  </a:lnTo>
                  <a:lnTo>
                    <a:pt x="80" y="86"/>
                  </a:lnTo>
                  <a:lnTo>
                    <a:pt x="72" y="100"/>
                  </a:lnTo>
                  <a:lnTo>
                    <a:pt x="72" y="100"/>
                  </a:lnTo>
                  <a:lnTo>
                    <a:pt x="62" y="108"/>
                  </a:lnTo>
                  <a:lnTo>
                    <a:pt x="62" y="108"/>
                  </a:lnTo>
                  <a:lnTo>
                    <a:pt x="60" y="110"/>
                  </a:lnTo>
                  <a:lnTo>
                    <a:pt x="58" y="110"/>
                  </a:lnTo>
                  <a:lnTo>
                    <a:pt x="54" y="108"/>
                  </a:lnTo>
                  <a:lnTo>
                    <a:pt x="54" y="108"/>
                  </a:lnTo>
                  <a:lnTo>
                    <a:pt x="46" y="104"/>
                  </a:lnTo>
                  <a:lnTo>
                    <a:pt x="38" y="100"/>
                  </a:lnTo>
                  <a:lnTo>
                    <a:pt x="38" y="100"/>
                  </a:lnTo>
                  <a:lnTo>
                    <a:pt x="26" y="90"/>
                  </a:lnTo>
                  <a:lnTo>
                    <a:pt x="26" y="90"/>
                  </a:lnTo>
                  <a:lnTo>
                    <a:pt x="16" y="80"/>
                  </a:lnTo>
                  <a:lnTo>
                    <a:pt x="16" y="80"/>
                  </a:lnTo>
                  <a:lnTo>
                    <a:pt x="10" y="74"/>
                  </a:lnTo>
                  <a:lnTo>
                    <a:pt x="10" y="74"/>
                  </a:lnTo>
                  <a:lnTo>
                    <a:pt x="2" y="64"/>
                  </a:lnTo>
                  <a:lnTo>
                    <a:pt x="0" y="58"/>
                  </a:lnTo>
                  <a:lnTo>
                    <a:pt x="2" y="52"/>
                  </a:lnTo>
                  <a:lnTo>
                    <a:pt x="2" y="52"/>
                  </a:lnTo>
                  <a:lnTo>
                    <a:pt x="8" y="46"/>
                  </a:lnTo>
                  <a:lnTo>
                    <a:pt x="8" y="46"/>
                  </a:lnTo>
                  <a:lnTo>
                    <a:pt x="16" y="34"/>
                  </a:lnTo>
                  <a:lnTo>
                    <a:pt x="16" y="34"/>
                  </a:lnTo>
                  <a:lnTo>
                    <a:pt x="24" y="28"/>
                  </a:lnTo>
                  <a:lnTo>
                    <a:pt x="30" y="20"/>
                  </a:lnTo>
                  <a:lnTo>
                    <a:pt x="30" y="20"/>
                  </a:lnTo>
                  <a:lnTo>
                    <a:pt x="32" y="10"/>
                  </a:lnTo>
                  <a:lnTo>
                    <a:pt x="34" y="8"/>
                  </a:lnTo>
                  <a:lnTo>
                    <a:pt x="38" y="4"/>
                  </a:lnTo>
                  <a:lnTo>
                    <a:pt x="38" y="4"/>
                  </a:lnTo>
                  <a:lnTo>
                    <a:pt x="44" y="0"/>
                  </a:lnTo>
                  <a:lnTo>
                    <a:pt x="44" y="0"/>
                  </a:lnTo>
                  <a:lnTo>
                    <a:pt x="48" y="0"/>
                  </a:lnTo>
                  <a:lnTo>
                    <a:pt x="50" y="2"/>
                  </a:lnTo>
                  <a:lnTo>
                    <a:pt x="50" y="2"/>
                  </a:lnTo>
                  <a:lnTo>
                    <a:pt x="56" y="8"/>
                  </a:lnTo>
                  <a:lnTo>
                    <a:pt x="64" y="14"/>
                  </a:lnTo>
                  <a:lnTo>
                    <a:pt x="64" y="14"/>
                  </a:lnTo>
                  <a:lnTo>
                    <a:pt x="70" y="18"/>
                  </a:lnTo>
                  <a:lnTo>
                    <a:pt x="78" y="26"/>
                  </a:lnTo>
                  <a:lnTo>
                    <a:pt x="78" y="26"/>
                  </a:lnTo>
                  <a:lnTo>
                    <a:pt x="80" y="28"/>
                  </a:lnTo>
                  <a:lnTo>
                    <a:pt x="84" y="30"/>
                  </a:lnTo>
                  <a:lnTo>
                    <a:pt x="92" y="34"/>
                  </a:lnTo>
                  <a:lnTo>
                    <a:pt x="92" y="34"/>
                  </a:lnTo>
                  <a:lnTo>
                    <a:pt x="98" y="40"/>
                  </a:lnTo>
                  <a:lnTo>
                    <a:pt x="104" y="46"/>
                  </a:lnTo>
                  <a:lnTo>
                    <a:pt x="104" y="46"/>
                  </a:lnTo>
                  <a:lnTo>
                    <a:pt x="108" y="48"/>
                  </a:lnTo>
                  <a:lnTo>
                    <a:pt x="106" y="52"/>
                  </a:lnTo>
                  <a:lnTo>
                    <a:pt x="106" y="52"/>
                  </a:lnTo>
                  <a:lnTo>
                    <a:pt x="102" y="62"/>
                  </a:lnTo>
                  <a:lnTo>
                    <a:pt x="102" y="62"/>
                  </a:lnTo>
                  <a:lnTo>
                    <a:pt x="100" y="66"/>
                  </a:lnTo>
                  <a:lnTo>
                    <a:pt x="100" y="66"/>
                  </a:lnTo>
                  <a:lnTo>
                    <a:pt x="100" y="68"/>
                  </a:lnTo>
                  <a:lnTo>
                    <a:pt x="100" y="68"/>
                  </a:lnTo>
                  <a:lnTo>
                    <a:pt x="100" y="70"/>
                  </a:lnTo>
                  <a:lnTo>
                    <a:pt x="10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6" name="Freeform 18"/>
            <p:cNvSpPr>
              <a:spLocks noEditPoints="1"/>
            </p:cNvSpPr>
            <p:nvPr userDrawn="1"/>
          </p:nvSpPr>
          <p:spPr bwMode="auto">
            <a:xfrm>
              <a:off x="3311" y="1986"/>
              <a:ext cx="106" cy="118"/>
            </a:xfrm>
            <a:custGeom>
              <a:avLst/>
              <a:gdLst>
                <a:gd name="T0" fmla="*/ 32 w 106"/>
                <a:gd name="T1" fmla="*/ 106 h 118"/>
                <a:gd name="T2" fmla="*/ 28 w 106"/>
                <a:gd name="T3" fmla="*/ 100 h 118"/>
                <a:gd name="T4" fmla="*/ 22 w 106"/>
                <a:gd name="T5" fmla="*/ 94 h 118"/>
                <a:gd name="T6" fmla="*/ 18 w 106"/>
                <a:gd name="T7" fmla="*/ 88 h 118"/>
                <a:gd name="T8" fmla="*/ 14 w 106"/>
                <a:gd name="T9" fmla="*/ 82 h 118"/>
                <a:gd name="T10" fmla="*/ 8 w 106"/>
                <a:gd name="T11" fmla="*/ 74 h 118"/>
                <a:gd name="T12" fmla="*/ 2 w 106"/>
                <a:gd name="T13" fmla="*/ 66 h 118"/>
                <a:gd name="T14" fmla="*/ 0 w 106"/>
                <a:gd name="T15" fmla="*/ 60 h 118"/>
                <a:gd name="T16" fmla="*/ 14 w 106"/>
                <a:gd name="T17" fmla="*/ 42 h 118"/>
                <a:gd name="T18" fmla="*/ 22 w 106"/>
                <a:gd name="T19" fmla="*/ 30 h 118"/>
                <a:gd name="T20" fmla="*/ 28 w 106"/>
                <a:gd name="T21" fmla="*/ 24 h 118"/>
                <a:gd name="T22" fmla="*/ 38 w 106"/>
                <a:gd name="T23" fmla="*/ 12 h 118"/>
                <a:gd name="T24" fmla="*/ 48 w 106"/>
                <a:gd name="T25" fmla="*/ 4 h 118"/>
                <a:gd name="T26" fmla="*/ 52 w 106"/>
                <a:gd name="T27" fmla="*/ 4 h 118"/>
                <a:gd name="T28" fmla="*/ 56 w 106"/>
                <a:gd name="T29" fmla="*/ 0 h 118"/>
                <a:gd name="T30" fmla="*/ 62 w 106"/>
                <a:gd name="T31" fmla="*/ 4 h 118"/>
                <a:gd name="T32" fmla="*/ 68 w 106"/>
                <a:gd name="T33" fmla="*/ 12 h 118"/>
                <a:gd name="T34" fmla="*/ 70 w 106"/>
                <a:gd name="T35" fmla="*/ 20 h 118"/>
                <a:gd name="T36" fmla="*/ 74 w 106"/>
                <a:gd name="T37" fmla="*/ 32 h 118"/>
                <a:gd name="T38" fmla="*/ 88 w 106"/>
                <a:gd name="T39" fmla="*/ 42 h 118"/>
                <a:gd name="T40" fmla="*/ 92 w 106"/>
                <a:gd name="T41" fmla="*/ 44 h 118"/>
                <a:gd name="T42" fmla="*/ 102 w 106"/>
                <a:gd name="T43" fmla="*/ 56 h 118"/>
                <a:gd name="T44" fmla="*/ 106 w 106"/>
                <a:gd name="T45" fmla="*/ 60 h 118"/>
                <a:gd name="T46" fmla="*/ 104 w 106"/>
                <a:gd name="T47" fmla="*/ 64 h 118"/>
                <a:gd name="T48" fmla="*/ 98 w 106"/>
                <a:gd name="T49" fmla="*/ 72 h 118"/>
                <a:gd name="T50" fmla="*/ 88 w 106"/>
                <a:gd name="T51" fmla="*/ 80 h 118"/>
                <a:gd name="T52" fmla="*/ 78 w 106"/>
                <a:gd name="T53" fmla="*/ 88 h 118"/>
                <a:gd name="T54" fmla="*/ 68 w 106"/>
                <a:gd name="T55" fmla="*/ 98 h 118"/>
                <a:gd name="T56" fmla="*/ 56 w 106"/>
                <a:gd name="T57" fmla="*/ 110 h 118"/>
                <a:gd name="T58" fmla="*/ 52 w 106"/>
                <a:gd name="T59" fmla="*/ 116 h 118"/>
                <a:gd name="T60" fmla="*/ 50 w 106"/>
                <a:gd name="T61" fmla="*/ 118 h 118"/>
                <a:gd name="T62" fmla="*/ 42 w 106"/>
                <a:gd name="T63" fmla="*/ 112 h 118"/>
                <a:gd name="T64" fmla="*/ 36 w 106"/>
                <a:gd name="T65" fmla="*/ 108 h 118"/>
                <a:gd name="T66" fmla="*/ 32 w 106"/>
                <a:gd name="T67" fmla="*/ 106 h 118"/>
                <a:gd name="T68" fmla="*/ 46 w 106"/>
                <a:gd name="T69" fmla="*/ 30 h 118"/>
                <a:gd name="T70" fmla="*/ 40 w 106"/>
                <a:gd name="T71" fmla="*/ 36 h 118"/>
                <a:gd name="T72" fmla="*/ 32 w 106"/>
                <a:gd name="T73" fmla="*/ 46 h 118"/>
                <a:gd name="T74" fmla="*/ 28 w 106"/>
                <a:gd name="T75" fmla="*/ 52 h 118"/>
                <a:gd name="T76" fmla="*/ 22 w 106"/>
                <a:gd name="T77" fmla="*/ 56 h 118"/>
                <a:gd name="T78" fmla="*/ 18 w 106"/>
                <a:gd name="T79" fmla="*/ 60 h 118"/>
                <a:gd name="T80" fmla="*/ 28 w 106"/>
                <a:gd name="T81" fmla="*/ 76 h 118"/>
                <a:gd name="T82" fmla="*/ 38 w 106"/>
                <a:gd name="T83" fmla="*/ 86 h 118"/>
                <a:gd name="T84" fmla="*/ 42 w 106"/>
                <a:gd name="T85" fmla="*/ 90 h 118"/>
                <a:gd name="T86" fmla="*/ 44 w 106"/>
                <a:gd name="T87" fmla="*/ 90 h 118"/>
                <a:gd name="T88" fmla="*/ 48 w 106"/>
                <a:gd name="T89" fmla="*/ 86 h 118"/>
                <a:gd name="T90" fmla="*/ 52 w 106"/>
                <a:gd name="T91" fmla="*/ 82 h 118"/>
                <a:gd name="T92" fmla="*/ 54 w 106"/>
                <a:gd name="T93" fmla="*/ 78 h 118"/>
                <a:gd name="T94" fmla="*/ 58 w 106"/>
                <a:gd name="T95" fmla="*/ 68 h 118"/>
                <a:gd name="T96" fmla="*/ 66 w 106"/>
                <a:gd name="T97" fmla="*/ 62 h 118"/>
                <a:gd name="T98" fmla="*/ 70 w 106"/>
                <a:gd name="T99" fmla="*/ 64 h 118"/>
                <a:gd name="T100" fmla="*/ 74 w 106"/>
                <a:gd name="T101" fmla="*/ 62 h 118"/>
                <a:gd name="T102" fmla="*/ 80 w 106"/>
                <a:gd name="T103" fmla="*/ 58 h 118"/>
                <a:gd name="T104" fmla="*/ 78 w 106"/>
                <a:gd name="T105" fmla="*/ 54 h 118"/>
                <a:gd name="T106" fmla="*/ 72 w 106"/>
                <a:gd name="T107" fmla="*/ 48 h 118"/>
                <a:gd name="T108" fmla="*/ 68 w 106"/>
                <a:gd name="T109" fmla="*/ 44 h 118"/>
                <a:gd name="T110" fmla="*/ 62 w 106"/>
                <a:gd name="T111" fmla="*/ 40 h 118"/>
                <a:gd name="T112" fmla="*/ 58 w 106"/>
                <a:gd name="T113" fmla="*/ 34 h 118"/>
                <a:gd name="T114" fmla="*/ 54 w 106"/>
                <a:gd name="T115" fmla="*/ 30 h 118"/>
                <a:gd name="T116" fmla="*/ 52 w 106"/>
                <a:gd name="T117" fmla="*/ 24 h 118"/>
                <a:gd name="T118" fmla="*/ 46 w 106"/>
                <a:gd name="T119" fmla="*/ 3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18">
                  <a:moveTo>
                    <a:pt x="32" y="106"/>
                  </a:moveTo>
                  <a:lnTo>
                    <a:pt x="32" y="106"/>
                  </a:lnTo>
                  <a:lnTo>
                    <a:pt x="28" y="100"/>
                  </a:lnTo>
                  <a:lnTo>
                    <a:pt x="28" y="100"/>
                  </a:lnTo>
                  <a:lnTo>
                    <a:pt x="24" y="98"/>
                  </a:lnTo>
                  <a:lnTo>
                    <a:pt x="22" y="94"/>
                  </a:lnTo>
                  <a:lnTo>
                    <a:pt x="22" y="94"/>
                  </a:lnTo>
                  <a:lnTo>
                    <a:pt x="18" y="88"/>
                  </a:lnTo>
                  <a:lnTo>
                    <a:pt x="14" y="82"/>
                  </a:lnTo>
                  <a:lnTo>
                    <a:pt x="14" y="82"/>
                  </a:lnTo>
                  <a:lnTo>
                    <a:pt x="8" y="74"/>
                  </a:lnTo>
                  <a:lnTo>
                    <a:pt x="8" y="74"/>
                  </a:lnTo>
                  <a:lnTo>
                    <a:pt x="2" y="66"/>
                  </a:lnTo>
                  <a:lnTo>
                    <a:pt x="2" y="66"/>
                  </a:lnTo>
                  <a:lnTo>
                    <a:pt x="0" y="62"/>
                  </a:lnTo>
                  <a:lnTo>
                    <a:pt x="0" y="60"/>
                  </a:lnTo>
                  <a:lnTo>
                    <a:pt x="4" y="52"/>
                  </a:lnTo>
                  <a:lnTo>
                    <a:pt x="14" y="42"/>
                  </a:lnTo>
                  <a:lnTo>
                    <a:pt x="14" y="42"/>
                  </a:lnTo>
                  <a:lnTo>
                    <a:pt x="22" y="30"/>
                  </a:lnTo>
                  <a:lnTo>
                    <a:pt x="22" y="30"/>
                  </a:lnTo>
                  <a:lnTo>
                    <a:pt x="28" y="24"/>
                  </a:lnTo>
                  <a:lnTo>
                    <a:pt x="28" y="24"/>
                  </a:lnTo>
                  <a:lnTo>
                    <a:pt x="38" y="12"/>
                  </a:lnTo>
                  <a:lnTo>
                    <a:pt x="48" y="4"/>
                  </a:lnTo>
                  <a:lnTo>
                    <a:pt x="48" y="4"/>
                  </a:lnTo>
                  <a:lnTo>
                    <a:pt x="52" y="4"/>
                  </a:lnTo>
                  <a:lnTo>
                    <a:pt x="52" y="4"/>
                  </a:lnTo>
                  <a:lnTo>
                    <a:pt x="56" y="0"/>
                  </a:lnTo>
                  <a:lnTo>
                    <a:pt x="56" y="0"/>
                  </a:lnTo>
                  <a:lnTo>
                    <a:pt x="60" y="2"/>
                  </a:lnTo>
                  <a:lnTo>
                    <a:pt x="62" y="4"/>
                  </a:lnTo>
                  <a:lnTo>
                    <a:pt x="62" y="4"/>
                  </a:lnTo>
                  <a:lnTo>
                    <a:pt x="68" y="12"/>
                  </a:lnTo>
                  <a:lnTo>
                    <a:pt x="70" y="20"/>
                  </a:lnTo>
                  <a:lnTo>
                    <a:pt x="70" y="20"/>
                  </a:lnTo>
                  <a:lnTo>
                    <a:pt x="74" y="32"/>
                  </a:lnTo>
                  <a:lnTo>
                    <a:pt x="74" y="32"/>
                  </a:lnTo>
                  <a:lnTo>
                    <a:pt x="80" y="38"/>
                  </a:lnTo>
                  <a:lnTo>
                    <a:pt x="88" y="42"/>
                  </a:lnTo>
                  <a:lnTo>
                    <a:pt x="88" y="42"/>
                  </a:lnTo>
                  <a:lnTo>
                    <a:pt x="92" y="44"/>
                  </a:lnTo>
                  <a:lnTo>
                    <a:pt x="96" y="48"/>
                  </a:lnTo>
                  <a:lnTo>
                    <a:pt x="102" y="56"/>
                  </a:lnTo>
                  <a:lnTo>
                    <a:pt x="102" y="56"/>
                  </a:lnTo>
                  <a:lnTo>
                    <a:pt x="106" y="60"/>
                  </a:lnTo>
                  <a:lnTo>
                    <a:pt x="104" y="64"/>
                  </a:lnTo>
                  <a:lnTo>
                    <a:pt x="104" y="64"/>
                  </a:lnTo>
                  <a:lnTo>
                    <a:pt x="98" y="72"/>
                  </a:lnTo>
                  <a:lnTo>
                    <a:pt x="98" y="72"/>
                  </a:lnTo>
                  <a:lnTo>
                    <a:pt x="88" y="80"/>
                  </a:lnTo>
                  <a:lnTo>
                    <a:pt x="88" y="80"/>
                  </a:lnTo>
                  <a:lnTo>
                    <a:pt x="78" y="88"/>
                  </a:lnTo>
                  <a:lnTo>
                    <a:pt x="78" y="88"/>
                  </a:lnTo>
                  <a:lnTo>
                    <a:pt x="68" y="98"/>
                  </a:lnTo>
                  <a:lnTo>
                    <a:pt x="68" y="98"/>
                  </a:lnTo>
                  <a:lnTo>
                    <a:pt x="56" y="110"/>
                  </a:lnTo>
                  <a:lnTo>
                    <a:pt x="56" y="110"/>
                  </a:lnTo>
                  <a:lnTo>
                    <a:pt x="54" y="114"/>
                  </a:lnTo>
                  <a:lnTo>
                    <a:pt x="52" y="116"/>
                  </a:lnTo>
                  <a:lnTo>
                    <a:pt x="50" y="118"/>
                  </a:lnTo>
                  <a:lnTo>
                    <a:pt x="50" y="118"/>
                  </a:lnTo>
                  <a:lnTo>
                    <a:pt x="46" y="116"/>
                  </a:lnTo>
                  <a:lnTo>
                    <a:pt x="42" y="112"/>
                  </a:lnTo>
                  <a:lnTo>
                    <a:pt x="42" y="112"/>
                  </a:lnTo>
                  <a:lnTo>
                    <a:pt x="36" y="108"/>
                  </a:lnTo>
                  <a:lnTo>
                    <a:pt x="36" y="108"/>
                  </a:lnTo>
                  <a:lnTo>
                    <a:pt x="32" y="106"/>
                  </a:lnTo>
                  <a:lnTo>
                    <a:pt x="32" y="106"/>
                  </a:lnTo>
                  <a:close/>
                  <a:moveTo>
                    <a:pt x="46" y="30"/>
                  </a:moveTo>
                  <a:lnTo>
                    <a:pt x="46" y="30"/>
                  </a:lnTo>
                  <a:lnTo>
                    <a:pt x="40" y="36"/>
                  </a:lnTo>
                  <a:lnTo>
                    <a:pt x="40" y="36"/>
                  </a:lnTo>
                  <a:lnTo>
                    <a:pt x="32" y="46"/>
                  </a:lnTo>
                  <a:lnTo>
                    <a:pt x="32" y="46"/>
                  </a:lnTo>
                  <a:lnTo>
                    <a:pt x="28" y="52"/>
                  </a:lnTo>
                  <a:lnTo>
                    <a:pt x="28" y="52"/>
                  </a:lnTo>
                  <a:lnTo>
                    <a:pt x="22" y="56"/>
                  </a:lnTo>
                  <a:lnTo>
                    <a:pt x="22" y="56"/>
                  </a:lnTo>
                  <a:lnTo>
                    <a:pt x="18" y="60"/>
                  </a:lnTo>
                  <a:lnTo>
                    <a:pt x="18" y="60"/>
                  </a:lnTo>
                  <a:lnTo>
                    <a:pt x="28" y="76"/>
                  </a:lnTo>
                  <a:lnTo>
                    <a:pt x="28" y="76"/>
                  </a:lnTo>
                  <a:lnTo>
                    <a:pt x="38" y="86"/>
                  </a:lnTo>
                  <a:lnTo>
                    <a:pt x="38" y="86"/>
                  </a:lnTo>
                  <a:lnTo>
                    <a:pt x="42" y="90"/>
                  </a:lnTo>
                  <a:lnTo>
                    <a:pt x="42" y="90"/>
                  </a:lnTo>
                  <a:lnTo>
                    <a:pt x="44" y="90"/>
                  </a:lnTo>
                  <a:lnTo>
                    <a:pt x="46" y="90"/>
                  </a:lnTo>
                  <a:lnTo>
                    <a:pt x="48" y="86"/>
                  </a:lnTo>
                  <a:lnTo>
                    <a:pt x="48" y="86"/>
                  </a:lnTo>
                  <a:lnTo>
                    <a:pt x="52" y="82"/>
                  </a:lnTo>
                  <a:lnTo>
                    <a:pt x="54" y="78"/>
                  </a:lnTo>
                  <a:lnTo>
                    <a:pt x="54" y="78"/>
                  </a:lnTo>
                  <a:lnTo>
                    <a:pt x="56" y="72"/>
                  </a:lnTo>
                  <a:lnTo>
                    <a:pt x="58" y="68"/>
                  </a:lnTo>
                  <a:lnTo>
                    <a:pt x="62" y="64"/>
                  </a:lnTo>
                  <a:lnTo>
                    <a:pt x="66" y="62"/>
                  </a:lnTo>
                  <a:lnTo>
                    <a:pt x="66" y="62"/>
                  </a:lnTo>
                  <a:lnTo>
                    <a:pt x="70" y="64"/>
                  </a:lnTo>
                  <a:lnTo>
                    <a:pt x="74" y="62"/>
                  </a:lnTo>
                  <a:lnTo>
                    <a:pt x="74" y="62"/>
                  </a:lnTo>
                  <a:lnTo>
                    <a:pt x="78" y="60"/>
                  </a:lnTo>
                  <a:lnTo>
                    <a:pt x="80" y="58"/>
                  </a:lnTo>
                  <a:lnTo>
                    <a:pt x="80" y="58"/>
                  </a:lnTo>
                  <a:lnTo>
                    <a:pt x="78" y="54"/>
                  </a:lnTo>
                  <a:lnTo>
                    <a:pt x="76" y="52"/>
                  </a:lnTo>
                  <a:lnTo>
                    <a:pt x="72" y="48"/>
                  </a:lnTo>
                  <a:lnTo>
                    <a:pt x="72" y="48"/>
                  </a:lnTo>
                  <a:lnTo>
                    <a:pt x="68" y="44"/>
                  </a:lnTo>
                  <a:lnTo>
                    <a:pt x="68" y="44"/>
                  </a:lnTo>
                  <a:lnTo>
                    <a:pt x="62" y="40"/>
                  </a:lnTo>
                  <a:lnTo>
                    <a:pt x="62" y="40"/>
                  </a:lnTo>
                  <a:lnTo>
                    <a:pt x="58" y="34"/>
                  </a:lnTo>
                  <a:lnTo>
                    <a:pt x="58" y="34"/>
                  </a:lnTo>
                  <a:lnTo>
                    <a:pt x="54" y="30"/>
                  </a:lnTo>
                  <a:lnTo>
                    <a:pt x="52" y="24"/>
                  </a:lnTo>
                  <a:lnTo>
                    <a:pt x="52" y="24"/>
                  </a:lnTo>
                  <a:lnTo>
                    <a:pt x="46" y="30"/>
                  </a:lnTo>
                  <a:lnTo>
                    <a:pt x="4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7" name="Freeform 19"/>
            <p:cNvSpPr>
              <a:spLocks noEditPoints="1"/>
            </p:cNvSpPr>
            <p:nvPr userDrawn="1"/>
          </p:nvSpPr>
          <p:spPr bwMode="auto">
            <a:xfrm>
              <a:off x="3311" y="1728"/>
              <a:ext cx="108" cy="110"/>
            </a:xfrm>
            <a:custGeom>
              <a:avLst/>
              <a:gdLst>
                <a:gd name="T0" fmla="*/ 104 w 108"/>
                <a:gd name="T1" fmla="*/ 38 h 110"/>
                <a:gd name="T2" fmla="*/ 106 w 108"/>
                <a:gd name="T3" fmla="*/ 40 h 110"/>
                <a:gd name="T4" fmla="*/ 106 w 108"/>
                <a:gd name="T5" fmla="*/ 46 h 110"/>
                <a:gd name="T6" fmla="*/ 104 w 108"/>
                <a:gd name="T7" fmla="*/ 50 h 110"/>
                <a:gd name="T8" fmla="*/ 98 w 108"/>
                <a:gd name="T9" fmla="*/ 58 h 110"/>
                <a:gd name="T10" fmla="*/ 88 w 108"/>
                <a:gd name="T11" fmla="*/ 76 h 110"/>
                <a:gd name="T12" fmla="*/ 60 w 108"/>
                <a:gd name="T13" fmla="*/ 100 h 110"/>
                <a:gd name="T14" fmla="*/ 52 w 108"/>
                <a:gd name="T15" fmla="*/ 104 h 110"/>
                <a:gd name="T16" fmla="*/ 50 w 108"/>
                <a:gd name="T17" fmla="*/ 108 h 110"/>
                <a:gd name="T18" fmla="*/ 48 w 108"/>
                <a:gd name="T19" fmla="*/ 110 h 110"/>
                <a:gd name="T20" fmla="*/ 42 w 108"/>
                <a:gd name="T21" fmla="*/ 108 h 110"/>
                <a:gd name="T22" fmla="*/ 30 w 108"/>
                <a:gd name="T23" fmla="*/ 98 h 110"/>
                <a:gd name="T24" fmla="*/ 24 w 108"/>
                <a:gd name="T25" fmla="*/ 94 h 110"/>
                <a:gd name="T26" fmla="*/ 20 w 108"/>
                <a:gd name="T27" fmla="*/ 86 h 110"/>
                <a:gd name="T28" fmla="*/ 16 w 108"/>
                <a:gd name="T29" fmla="*/ 82 h 110"/>
                <a:gd name="T30" fmla="*/ 12 w 108"/>
                <a:gd name="T31" fmla="*/ 78 h 110"/>
                <a:gd name="T32" fmla="*/ 8 w 108"/>
                <a:gd name="T33" fmla="*/ 76 h 110"/>
                <a:gd name="T34" fmla="*/ 6 w 108"/>
                <a:gd name="T35" fmla="*/ 74 h 110"/>
                <a:gd name="T36" fmla="*/ 2 w 108"/>
                <a:gd name="T37" fmla="*/ 66 h 110"/>
                <a:gd name="T38" fmla="*/ 0 w 108"/>
                <a:gd name="T39" fmla="*/ 60 h 110"/>
                <a:gd name="T40" fmla="*/ 2 w 108"/>
                <a:gd name="T41" fmla="*/ 54 h 110"/>
                <a:gd name="T42" fmla="*/ 4 w 108"/>
                <a:gd name="T43" fmla="*/ 50 h 110"/>
                <a:gd name="T44" fmla="*/ 12 w 108"/>
                <a:gd name="T45" fmla="*/ 40 h 110"/>
                <a:gd name="T46" fmla="*/ 22 w 108"/>
                <a:gd name="T47" fmla="*/ 28 h 110"/>
                <a:gd name="T48" fmla="*/ 32 w 108"/>
                <a:gd name="T49" fmla="*/ 16 h 110"/>
                <a:gd name="T50" fmla="*/ 44 w 108"/>
                <a:gd name="T51" fmla="*/ 2 h 110"/>
                <a:gd name="T52" fmla="*/ 48 w 108"/>
                <a:gd name="T53" fmla="*/ 0 h 110"/>
                <a:gd name="T54" fmla="*/ 58 w 108"/>
                <a:gd name="T55" fmla="*/ 4 h 110"/>
                <a:gd name="T56" fmla="*/ 66 w 108"/>
                <a:gd name="T57" fmla="*/ 12 h 110"/>
                <a:gd name="T58" fmla="*/ 70 w 108"/>
                <a:gd name="T59" fmla="*/ 16 h 110"/>
                <a:gd name="T60" fmla="*/ 74 w 108"/>
                <a:gd name="T61" fmla="*/ 18 h 110"/>
                <a:gd name="T62" fmla="*/ 76 w 108"/>
                <a:gd name="T63" fmla="*/ 20 h 110"/>
                <a:gd name="T64" fmla="*/ 82 w 108"/>
                <a:gd name="T65" fmla="*/ 26 h 110"/>
                <a:gd name="T66" fmla="*/ 94 w 108"/>
                <a:gd name="T67" fmla="*/ 32 h 110"/>
                <a:gd name="T68" fmla="*/ 100 w 108"/>
                <a:gd name="T69" fmla="*/ 36 h 110"/>
                <a:gd name="T70" fmla="*/ 104 w 108"/>
                <a:gd name="T71" fmla="*/ 38 h 110"/>
                <a:gd name="T72" fmla="*/ 54 w 108"/>
                <a:gd name="T73" fmla="*/ 30 h 110"/>
                <a:gd name="T74" fmla="*/ 50 w 108"/>
                <a:gd name="T75" fmla="*/ 26 h 110"/>
                <a:gd name="T76" fmla="*/ 42 w 108"/>
                <a:gd name="T77" fmla="*/ 34 h 110"/>
                <a:gd name="T78" fmla="*/ 34 w 108"/>
                <a:gd name="T79" fmla="*/ 42 h 110"/>
                <a:gd name="T80" fmla="*/ 30 w 108"/>
                <a:gd name="T81" fmla="*/ 48 h 110"/>
                <a:gd name="T82" fmla="*/ 22 w 108"/>
                <a:gd name="T83" fmla="*/ 56 h 110"/>
                <a:gd name="T84" fmla="*/ 22 w 108"/>
                <a:gd name="T85" fmla="*/ 60 h 110"/>
                <a:gd name="T86" fmla="*/ 28 w 108"/>
                <a:gd name="T87" fmla="*/ 66 h 110"/>
                <a:gd name="T88" fmla="*/ 32 w 108"/>
                <a:gd name="T89" fmla="*/ 70 h 110"/>
                <a:gd name="T90" fmla="*/ 34 w 108"/>
                <a:gd name="T91" fmla="*/ 74 h 110"/>
                <a:gd name="T92" fmla="*/ 40 w 108"/>
                <a:gd name="T93" fmla="*/ 78 h 110"/>
                <a:gd name="T94" fmla="*/ 48 w 108"/>
                <a:gd name="T95" fmla="*/ 86 h 110"/>
                <a:gd name="T96" fmla="*/ 52 w 108"/>
                <a:gd name="T97" fmla="*/ 86 h 110"/>
                <a:gd name="T98" fmla="*/ 54 w 108"/>
                <a:gd name="T99" fmla="*/ 84 h 110"/>
                <a:gd name="T100" fmla="*/ 62 w 108"/>
                <a:gd name="T101" fmla="*/ 72 h 110"/>
                <a:gd name="T102" fmla="*/ 68 w 108"/>
                <a:gd name="T103" fmla="*/ 66 h 110"/>
                <a:gd name="T104" fmla="*/ 72 w 108"/>
                <a:gd name="T105" fmla="*/ 62 h 110"/>
                <a:gd name="T106" fmla="*/ 76 w 108"/>
                <a:gd name="T107" fmla="*/ 58 h 110"/>
                <a:gd name="T108" fmla="*/ 80 w 108"/>
                <a:gd name="T109" fmla="*/ 54 h 110"/>
                <a:gd name="T110" fmla="*/ 78 w 108"/>
                <a:gd name="T111" fmla="*/ 50 h 110"/>
                <a:gd name="T112" fmla="*/ 74 w 108"/>
                <a:gd name="T113" fmla="*/ 50 h 110"/>
                <a:gd name="T114" fmla="*/ 66 w 108"/>
                <a:gd name="T115" fmla="*/ 46 h 110"/>
                <a:gd name="T116" fmla="*/ 54 w 108"/>
                <a:gd name="T117"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110">
                  <a:moveTo>
                    <a:pt x="104" y="38"/>
                  </a:moveTo>
                  <a:lnTo>
                    <a:pt x="104" y="38"/>
                  </a:lnTo>
                  <a:lnTo>
                    <a:pt x="106" y="40"/>
                  </a:lnTo>
                  <a:lnTo>
                    <a:pt x="106" y="40"/>
                  </a:lnTo>
                  <a:lnTo>
                    <a:pt x="108" y="44"/>
                  </a:lnTo>
                  <a:lnTo>
                    <a:pt x="106" y="46"/>
                  </a:lnTo>
                  <a:lnTo>
                    <a:pt x="104" y="50"/>
                  </a:lnTo>
                  <a:lnTo>
                    <a:pt x="104" y="50"/>
                  </a:lnTo>
                  <a:lnTo>
                    <a:pt x="98" y="58"/>
                  </a:lnTo>
                  <a:lnTo>
                    <a:pt x="98" y="58"/>
                  </a:lnTo>
                  <a:lnTo>
                    <a:pt x="88" y="76"/>
                  </a:lnTo>
                  <a:lnTo>
                    <a:pt x="88" y="76"/>
                  </a:lnTo>
                  <a:lnTo>
                    <a:pt x="76" y="90"/>
                  </a:lnTo>
                  <a:lnTo>
                    <a:pt x="60" y="100"/>
                  </a:lnTo>
                  <a:lnTo>
                    <a:pt x="60" y="100"/>
                  </a:lnTo>
                  <a:lnTo>
                    <a:pt x="52" y="104"/>
                  </a:lnTo>
                  <a:lnTo>
                    <a:pt x="52" y="104"/>
                  </a:lnTo>
                  <a:lnTo>
                    <a:pt x="50" y="108"/>
                  </a:lnTo>
                  <a:lnTo>
                    <a:pt x="48" y="110"/>
                  </a:lnTo>
                  <a:lnTo>
                    <a:pt x="48" y="110"/>
                  </a:lnTo>
                  <a:lnTo>
                    <a:pt x="42" y="108"/>
                  </a:lnTo>
                  <a:lnTo>
                    <a:pt x="42" y="108"/>
                  </a:lnTo>
                  <a:lnTo>
                    <a:pt x="34" y="104"/>
                  </a:lnTo>
                  <a:lnTo>
                    <a:pt x="30" y="98"/>
                  </a:lnTo>
                  <a:lnTo>
                    <a:pt x="30" y="98"/>
                  </a:lnTo>
                  <a:lnTo>
                    <a:pt x="24" y="94"/>
                  </a:lnTo>
                  <a:lnTo>
                    <a:pt x="24" y="94"/>
                  </a:lnTo>
                  <a:lnTo>
                    <a:pt x="20" y="86"/>
                  </a:lnTo>
                  <a:lnTo>
                    <a:pt x="20" y="86"/>
                  </a:lnTo>
                  <a:lnTo>
                    <a:pt x="16" y="82"/>
                  </a:lnTo>
                  <a:lnTo>
                    <a:pt x="12" y="78"/>
                  </a:lnTo>
                  <a:lnTo>
                    <a:pt x="12" y="78"/>
                  </a:lnTo>
                  <a:lnTo>
                    <a:pt x="8" y="76"/>
                  </a:lnTo>
                  <a:lnTo>
                    <a:pt x="8" y="76"/>
                  </a:lnTo>
                  <a:lnTo>
                    <a:pt x="6" y="74"/>
                  </a:lnTo>
                  <a:lnTo>
                    <a:pt x="6" y="74"/>
                  </a:lnTo>
                  <a:lnTo>
                    <a:pt x="2" y="66"/>
                  </a:lnTo>
                  <a:lnTo>
                    <a:pt x="2" y="66"/>
                  </a:lnTo>
                  <a:lnTo>
                    <a:pt x="0" y="62"/>
                  </a:lnTo>
                  <a:lnTo>
                    <a:pt x="0" y="60"/>
                  </a:lnTo>
                  <a:lnTo>
                    <a:pt x="0" y="60"/>
                  </a:lnTo>
                  <a:lnTo>
                    <a:pt x="2" y="54"/>
                  </a:lnTo>
                  <a:lnTo>
                    <a:pt x="4" y="50"/>
                  </a:lnTo>
                  <a:lnTo>
                    <a:pt x="4" y="50"/>
                  </a:lnTo>
                  <a:lnTo>
                    <a:pt x="12" y="40"/>
                  </a:lnTo>
                  <a:lnTo>
                    <a:pt x="12" y="40"/>
                  </a:lnTo>
                  <a:lnTo>
                    <a:pt x="22" y="28"/>
                  </a:lnTo>
                  <a:lnTo>
                    <a:pt x="22" y="28"/>
                  </a:lnTo>
                  <a:lnTo>
                    <a:pt x="32" y="16"/>
                  </a:lnTo>
                  <a:lnTo>
                    <a:pt x="32" y="16"/>
                  </a:lnTo>
                  <a:lnTo>
                    <a:pt x="36" y="8"/>
                  </a:lnTo>
                  <a:lnTo>
                    <a:pt x="44" y="2"/>
                  </a:lnTo>
                  <a:lnTo>
                    <a:pt x="44" y="2"/>
                  </a:lnTo>
                  <a:lnTo>
                    <a:pt x="48" y="0"/>
                  </a:lnTo>
                  <a:lnTo>
                    <a:pt x="50" y="0"/>
                  </a:lnTo>
                  <a:lnTo>
                    <a:pt x="58" y="4"/>
                  </a:lnTo>
                  <a:lnTo>
                    <a:pt x="58" y="4"/>
                  </a:lnTo>
                  <a:lnTo>
                    <a:pt x="66" y="12"/>
                  </a:lnTo>
                  <a:lnTo>
                    <a:pt x="66" y="12"/>
                  </a:lnTo>
                  <a:lnTo>
                    <a:pt x="70" y="16"/>
                  </a:lnTo>
                  <a:lnTo>
                    <a:pt x="70" y="16"/>
                  </a:lnTo>
                  <a:lnTo>
                    <a:pt x="74" y="18"/>
                  </a:lnTo>
                  <a:lnTo>
                    <a:pt x="76" y="20"/>
                  </a:lnTo>
                  <a:lnTo>
                    <a:pt x="76" y="20"/>
                  </a:lnTo>
                  <a:lnTo>
                    <a:pt x="82" y="26"/>
                  </a:lnTo>
                  <a:lnTo>
                    <a:pt x="82" y="26"/>
                  </a:lnTo>
                  <a:lnTo>
                    <a:pt x="88" y="30"/>
                  </a:lnTo>
                  <a:lnTo>
                    <a:pt x="94" y="32"/>
                  </a:lnTo>
                  <a:lnTo>
                    <a:pt x="94" y="32"/>
                  </a:lnTo>
                  <a:lnTo>
                    <a:pt x="100" y="36"/>
                  </a:lnTo>
                  <a:lnTo>
                    <a:pt x="104" y="38"/>
                  </a:lnTo>
                  <a:lnTo>
                    <a:pt x="104" y="38"/>
                  </a:lnTo>
                  <a:close/>
                  <a:moveTo>
                    <a:pt x="54" y="30"/>
                  </a:moveTo>
                  <a:lnTo>
                    <a:pt x="54" y="30"/>
                  </a:lnTo>
                  <a:lnTo>
                    <a:pt x="50" y="26"/>
                  </a:lnTo>
                  <a:lnTo>
                    <a:pt x="50" y="26"/>
                  </a:lnTo>
                  <a:lnTo>
                    <a:pt x="46" y="30"/>
                  </a:lnTo>
                  <a:lnTo>
                    <a:pt x="42" y="34"/>
                  </a:lnTo>
                  <a:lnTo>
                    <a:pt x="42" y="34"/>
                  </a:lnTo>
                  <a:lnTo>
                    <a:pt x="34" y="42"/>
                  </a:lnTo>
                  <a:lnTo>
                    <a:pt x="34" y="42"/>
                  </a:lnTo>
                  <a:lnTo>
                    <a:pt x="30" y="48"/>
                  </a:lnTo>
                  <a:lnTo>
                    <a:pt x="30" y="48"/>
                  </a:lnTo>
                  <a:lnTo>
                    <a:pt x="22" y="56"/>
                  </a:lnTo>
                  <a:lnTo>
                    <a:pt x="22" y="56"/>
                  </a:lnTo>
                  <a:lnTo>
                    <a:pt x="22" y="60"/>
                  </a:lnTo>
                  <a:lnTo>
                    <a:pt x="24" y="62"/>
                  </a:lnTo>
                  <a:lnTo>
                    <a:pt x="28" y="66"/>
                  </a:lnTo>
                  <a:lnTo>
                    <a:pt x="28" y="66"/>
                  </a:lnTo>
                  <a:lnTo>
                    <a:pt x="32" y="70"/>
                  </a:lnTo>
                  <a:lnTo>
                    <a:pt x="34" y="74"/>
                  </a:lnTo>
                  <a:lnTo>
                    <a:pt x="34" y="74"/>
                  </a:lnTo>
                  <a:lnTo>
                    <a:pt x="38" y="78"/>
                  </a:lnTo>
                  <a:lnTo>
                    <a:pt x="40" y="78"/>
                  </a:lnTo>
                  <a:lnTo>
                    <a:pt x="40" y="78"/>
                  </a:lnTo>
                  <a:lnTo>
                    <a:pt x="48" y="86"/>
                  </a:lnTo>
                  <a:lnTo>
                    <a:pt x="48" y="86"/>
                  </a:lnTo>
                  <a:lnTo>
                    <a:pt x="52" y="86"/>
                  </a:lnTo>
                  <a:lnTo>
                    <a:pt x="54" y="84"/>
                  </a:lnTo>
                  <a:lnTo>
                    <a:pt x="54" y="84"/>
                  </a:lnTo>
                  <a:lnTo>
                    <a:pt x="62" y="72"/>
                  </a:lnTo>
                  <a:lnTo>
                    <a:pt x="62" y="72"/>
                  </a:lnTo>
                  <a:lnTo>
                    <a:pt x="68" y="66"/>
                  </a:lnTo>
                  <a:lnTo>
                    <a:pt x="68" y="66"/>
                  </a:lnTo>
                  <a:lnTo>
                    <a:pt x="72" y="62"/>
                  </a:lnTo>
                  <a:lnTo>
                    <a:pt x="72" y="62"/>
                  </a:lnTo>
                  <a:lnTo>
                    <a:pt x="76" y="58"/>
                  </a:lnTo>
                  <a:lnTo>
                    <a:pt x="76" y="58"/>
                  </a:lnTo>
                  <a:lnTo>
                    <a:pt x="80" y="54"/>
                  </a:lnTo>
                  <a:lnTo>
                    <a:pt x="80" y="54"/>
                  </a:lnTo>
                  <a:lnTo>
                    <a:pt x="80" y="52"/>
                  </a:lnTo>
                  <a:lnTo>
                    <a:pt x="78" y="50"/>
                  </a:lnTo>
                  <a:lnTo>
                    <a:pt x="74" y="50"/>
                  </a:lnTo>
                  <a:lnTo>
                    <a:pt x="74" y="50"/>
                  </a:lnTo>
                  <a:lnTo>
                    <a:pt x="68" y="48"/>
                  </a:lnTo>
                  <a:lnTo>
                    <a:pt x="66" y="46"/>
                  </a:lnTo>
                  <a:lnTo>
                    <a:pt x="66" y="46"/>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8" name="Freeform 20"/>
            <p:cNvSpPr>
              <a:spLocks/>
            </p:cNvSpPr>
            <p:nvPr userDrawn="1"/>
          </p:nvSpPr>
          <p:spPr bwMode="auto">
            <a:xfrm>
              <a:off x="3313" y="1860"/>
              <a:ext cx="104" cy="108"/>
            </a:xfrm>
            <a:custGeom>
              <a:avLst/>
              <a:gdLst>
                <a:gd name="T0" fmla="*/ 90 w 104"/>
                <a:gd name="T1" fmla="*/ 32 h 108"/>
                <a:gd name="T2" fmla="*/ 104 w 104"/>
                <a:gd name="T3" fmla="*/ 50 h 108"/>
                <a:gd name="T4" fmla="*/ 104 w 104"/>
                <a:gd name="T5" fmla="*/ 56 h 108"/>
                <a:gd name="T6" fmla="*/ 100 w 104"/>
                <a:gd name="T7" fmla="*/ 60 h 108"/>
                <a:gd name="T8" fmla="*/ 92 w 104"/>
                <a:gd name="T9" fmla="*/ 68 h 108"/>
                <a:gd name="T10" fmla="*/ 88 w 104"/>
                <a:gd name="T11" fmla="*/ 72 h 108"/>
                <a:gd name="T12" fmla="*/ 84 w 104"/>
                <a:gd name="T13" fmla="*/ 74 h 108"/>
                <a:gd name="T14" fmla="*/ 72 w 104"/>
                <a:gd name="T15" fmla="*/ 88 h 108"/>
                <a:gd name="T16" fmla="*/ 66 w 104"/>
                <a:gd name="T17" fmla="*/ 96 h 108"/>
                <a:gd name="T18" fmla="*/ 64 w 104"/>
                <a:gd name="T19" fmla="*/ 100 h 108"/>
                <a:gd name="T20" fmla="*/ 60 w 104"/>
                <a:gd name="T21" fmla="*/ 102 h 108"/>
                <a:gd name="T22" fmla="*/ 54 w 104"/>
                <a:gd name="T23" fmla="*/ 108 h 108"/>
                <a:gd name="T24" fmla="*/ 50 w 104"/>
                <a:gd name="T25" fmla="*/ 108 h 108"/>
                <a:gd name="T26" fmla="*/ 48 w 104"/>
                <a:gd name="T27" fmla="*/ 104 h 108"/>
                <a:gd name="T28" fmla="*/ 34 w 104"/>
                <a:gd name="T29" fmla="*/ 94 h 108"/>
                <a:gd name="T30" fmla="*/ 26 w 104"/>
                <a:gd name="T31" fmla="*/ 86 h 108"/>
                <a:gd name="T32" fmla="*/ 14 w 104"/>
                <a:gd name="T33" fmla="*/ 76 h 108"/>
                <a:gd name="T34" fmla="*/ 10 w 104"/>
                <a:gd name="T35" fmla="*/ 68 h 108"/>
                <a:gd name="T36" fmla="*/ 8 w 104"/>
                <a:gd name="T37" fmla="*/ 64 h 108"/>
                <a:gd name="T38" fmla="*/ 4 w 104"/>
                <a:gd name="T39" fmla="*/ 62 h 108"/>
                <a:gd name="T40" fmla="*/ 0 w 104"/>
                <a:gd name="T41" fmla="*/ 56 h 108"/>
                <a:gd name="T42" fmla="*/ 2 w 104"/>
                <a:gd name="T43" fmla="*/ 52 h 108"/>
                <a:gd name="T44" fmla="*/ 6 w 104"/>
                <a:gd name="T45" fmla="*/ 46 h 108"/>
                <a:gd name="T46" fmla="*/ 8 w 104"/>
                <a:gd name="T47" fmla="*/ 40 h 108"/>
                <a:gd name="T48" fmla="*/ 14 w 104"/>
                <a:gd name="T49" fmla="*/ 32 h 108"/>
                <a:gd name="T50" fmla="*/ 32 w 104"/>
                <a:gd name="T51" fmla="*/ 10 h 108"/>
                <a:gd name="T52" fmla="*/ 44 w 104"/>
                <a:gd name="T53" fmla="*/ 0 h 108"/>
                <a:gd name="T54" fmla="*/ 48 w 104"/>
                <a:gd name="T55" fmla="*/ 0 h 108"/>
                <a:gd name="T56" fmla="*/ 52 w 104"/>
                <a:gd name="T57" fmla="*/ 2 h 108"/>
                <a:gd name="T58" fmla="*/ 58 w 104"/>
                <a:gd name="T59" fmla="*/ 6 h 108"/>
                <a:gd name="T60" fmla="*/ 70 w 104"/>
                <a:gd name="T61" fmla="*/ 18 h 108"/>
                <a:gd name="T62" fmla="*/ 84 w 104"/>
                <a:gd name="T63" fmla="*/ 28 h 108"/>
                <a:gd name="T64" fmla="*/ 90 w 104"/>
                <a:gd name="T65" fmla="*/ 3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8">
                  <a:moveTo>
                    <a:pt x="90" y="32"/>
                  </a:moveTo>
                  <a:lnTo>
                    <a:pt x="90" y="32"/>
                  </a:lnTo>
                  <a:lnTo>
                    <a:pt x="100" y="44"/>
                  </a:lnTo>
                  <a:lnTo>
                    <a:pt x="104" y="50"/>
                  </a:lnTo>
                  <a:lnTo>
                    <a:pt x="104" y="54"/>
                  </a:lnTo>
                  <a:lnTo>
                    <a:pt x="104" y="56"/>
                  </a:lnTo>
                  <a:lnTo>
                    <a:pt x="104" y="56"/>
                  </a:lnTo>
                  <a:lnTo>
                    <a:pt x="100" y="60"/>
                  </a:lnTo>
                  <a:lnTo>
                    <a:pt x="100" y="60"/>
                  </a:lnTo>
                  <a:lnTo>
                    <a:pt x="92" y="68"/>
                  </a:lnTo>
                  <a:lnTo>
                    <a:pt x="92" y="68"/>
                  </a:lnTo>
                  <a:lnTo>
                    <a:pt x="88" y="72"/>
                  </a:lnTo>
                  <a:lnTo>
                    <a:pt x="88" y="72"/>
                  </a:lnTo>
                  <a:lnTo>
                    <a:pt x="84" y="74"/>
                  </a:lnTo>
                  <a:lnTo>
                    <a:pt x="84" y="74"/>
                  </a:lnTo>
                  <a:lnTo>
                    <a:pt x="72" y="88"/>
                  </a:lnTo>
                  <a:lnTo>
                    <a:pt x="72" y="88"/>
                  </a:lnTo>
                  <a:lnTo>
                    <a:pt x="66" y="96"/>
                  </a:lnTo>
                  <a:lnTo>
                    <a:pt x="66" y="96"/>
                  </a:lnTo>
                  <a:lnTo>
                    <a:pt x="64" y="100"/>
                  </a:lnTo>
                  <a:lnTo>
                    <a:pt x="60" y="102"/>
                  </a:lnTo>
                  <a:lnTo>
                    <a:pt x="60" y="102"/>
                  </a:lnTo>
                  <a:lnTo>
                    <a:pt x="56" y="106"/>
                  </a:lnTo>
                  <a:lnTo>
                    <a:pt x="54" y="108"/>
                  </a:lnTo>
                  <a:lnTo>
                    <a:pt x="50" y="108"/>
                  </a:lnTo>
                  <a:lnTo>
                    <a:pt x="50" y="108"/>
                  </a:lnTo>
                  <a:lnTo>
                    <a:pt x="48" y="104"/>
                  </a:lnTo>
                  <a:lnTo>
                    <a:pt x="48" y="104"/>
                  </a:lnTo>
                  <a:lnTo>
                    <a:pt x="34" y="94"/>
                  </a:lnTo>
                  <a:lnTo>
                    <a:pt x="34" y="94"/>
                  </a:lnTo>
                  <a:lnTo>
                    <a:pt x="26" y="86"/>
                  </a:lnTo>
                  <a:lnTo>
                    <a:pt x="26" y="86"/>
                  </a:lnTo>
                  <a:lnTo>
                    <a:pt x="20" y="80"/>
                  </a:lnTo>
                  <a:lnTo>
                    <a:pt x="14" y="76"/>
                  </a:lnTo>
                  <a:lnTo>
                    <a:pt x="14" y="76"/>
                  </a:lnTo>
                  <a:lnTo>
                    <a:pt x="10" y="68"/>
                  </a:lnTo>
                  <a:lnTo>
                    <a:pt x="10" y="68"/>
                  </a:lnTo>
                  <a:lnTo>
                    <a:pt x="8" y="64"/>
                  </a:lnTo>
                  <a:lnTo>
                    <a:pt x="4" y="62"/>
                  </a:lnTo>
                  <a:lnTo>
                    <a:pt x="4" y="62"/>
                  </a:lnTo>
                  <a:lnTo>
                    <a:pt x="0" y="56"/>
                  </a:lnTo>
                  <a:lnTo>
                    <a:pt x="0" y="56"/>
                  </a:lnTo>
                  <a:lnTo>
                    <a:pt x="0" y="54"/>
                  </a:lnTo>
                  <a:lnTo>
                    <a:pt x="2" y="52"/>
                  </a:lnTo>
                  <a:lnTo>
                    <a:pt x="2" y="52"/>
                  </a:lnTo>
                  <a:lnTo>
                    <a:pt x="6" y="46"/>
                  </a:lnTo>
                  <a:lnTo>
                    <a:pt x="8" y="40"/>
                  </a:lnTo>
                  <a:lnTo>
                    <a:pt x="8" y="40"/>
                  </a:lnTo>
                  <a:lnTo>
                    <a:pt x="14" y="32"/>
                  </a:lnTo>
                  <a:lnTo>
                    <a:pt x="14" y="32"/>
                  </a:lnTo>
                  <a:lnTo>
                    <a:pt x="32" y="10"/>
                  </a:lnTo>
                  <a:lnTo>
                    <a:pt x="32" y="10"/>
                  </a:lnTo>
                  <a:lnTo>
                    <a:pt x="40" y="2"/>
                  </a:lnTo>
                  <a:lnTo>
                    <a:pt x="44" y="0"/>
                  </a:lnTo>
                  <a:lnTo>
                    <a:pt x="48" y="0"/>
                  </a:lnTo>
                  <a:lnTo>
                    <a:pt x="48" y="0"/>
                  </a:lnTo>
                  <a:lnTo>
                    <a:pt x="52" y="2"/>
                  </a:lnTo>
                  <a:lnTo>
                    <a:pt x="52" y="2"/>
                  </a:lnTo>
                  <a:lnTo>
                    <a:pt x="58" y="6"/>
                  </a:lnTo>
                  <a:lnTo>
                    <a:pt x="58" y="6"/>
                  </a:lnTo>
                  <a:lnTo>
                    <a:pt x="70" y="18"/>
                  </a:lnTo>
                  <a:lnTo>
                    <a:pt x="70" y="18"/>
                  </a:lnTo>
                  <a:lnTo>
                    <a:pt x="76" y="24"/>
                  </a:lnTo>
                  <a:lnTo>
                    <a:pt x="84" y="28"/>
                  </a:lnTo>
                  <a:lnTo>
                    <a:pt x="84" y="28"/>
                  </a:lnTo>
                  <a:lnTo>
                    <a:pt x="90" y="32"/>
                  </a:lnTo>
                  <a:lnTo>
                    <a:pt x="9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9" name="Freeform 21"/>
            <p:cNvSpPr>
              <a:spLocks/>
            </p:cNvSpPr>
            <p:nvPr userDrawn="1"/>
          </p:nvSpPr>
          <p:spPr bwMode="auto">
            <a:xfrm>
              <a:off x="3317" y="1594"/>
              <a:ext cx="104" cy="116"/>
            </a:xfrm>
            <a:custGeom>
              <a:avLst/>
              <a:gdLst>
                <a:gd name="T0" fmla="*/ 100 w 104"/>
                <a:gd name="T1" fmla="*/ 44 h 116"/>
                <a:gd name="T2" fmla="*/ 102 w 104"/>
                <a:gd name="T3" fmla="*/ 46 h 116"/>
                <a:gd name="T4" fmla="*/ 104 w 104"/>
                <a:gd name="T5" fmla="*/ 52 h 116"/>
                <a:gd name="T6" fmla="*/ 104 w 104"/>
                <a:gd name="T7" fmla="*/ 58 h 116"/>
                <a:gd name="T8" fmla="*/ 102 w 104"/>
                <a:gd name="T9" fmla="*/ 66 h 116"/>
                <a:gd name="T10" fmla="*/ 96 w 104"/>
                <a:gd name="T11" fmla="*/ 72 h 116"/>
                <a:gd name="T12" fmla="*/ 90 w 104"/>
                <a:gd name="T13" fmla="*/ 80 h 116"/>
                <a:gd name="T14" fmla="*/ 88 w 104"/>
                <a:gd name="T15" fmla="*/ 82 h 116"/>
                <a:gd name="T16" fmla="*/ 84 w 104"/>
                <a:gd name="T17" fmla="*/ 86 h 116"/>
                <a:gd name="T18" fmla="*/ 78 w 104"/>
                <a:gd name="T19" fmla="*/ 94 h 116"/>
                <a:gd name="T20" fmla="*/ 68 w 104"/>
                <a:gd name="T21" fmla="*/ 104 h 116"/>
                <a:gd name="T22" fmla="*/ 64 w 104"/>
                <a:gd name="T23" fmla="*/ 108 h 116"/>
                <a:gd name="T24" fmla="*/ 60 w 104"/>
                <a:gd name="T25" fmla="*/ 110 h 116"/>
                <a:gd name="T26" fmla="*/ 54 w 104"/>
                <a:gd name="T27" fmla="*/ 116 h 116"/>
                <a:gd name="T28" fmla="*/ 50 w 104"/>
                <a:gd name="T29" fmla="*/ 116 h 116"/>
                <a:gd name="T30" fmla="*/ 42 w 104"/>
                <a:gd name="T31" fmla="*/ 110 h 116"/>
                <a:gd name="T32" fmla="*/ 32 w 104"/>
                <a:gd name="T33" fmla="*/ 100 h 116"/>
                <a:gd name="T34" fmla="*/ 28 w 104"/>
                <a:gd name="T35" fmla="*/ 94 h 116"/>
                <a:gd name="T36" fmla="*/ 22 w 104"/>
                <a:gd name="T37" fmla="*/ 88 h 116"/>
                <a:gd name="T38" fmla="*/ 18 w 104"/>
                <a:gd name="T39" fmla="*/ 86 h 116"/>
                <a:gd name="T40" fmla="*/ 12 w 104"/>
                <a:gd name="T41" fmla="*/ 80 h 116"/>
                <a:gd name="T42" fmla="*/ 2 w 104"/>
                <a:gd name="T43" fmla="*/ 70 h 116"/>
                <a:gd name="T44" fmla="*/ 0 w 104"/>
                <a:gd name="T45" fmla="*/ 68 h 116"/>
                <a:gd name="T46" fmla="*/ 2 w 104"/>
                <a:gd name="T47" fmla="*/ 60 h 116"/>
                <a:gd name="T48" fmla="*/ 0 w 104"/>
                <a:gd name="T49" fmla="*/ 56 h 116"/>
                <a:gd name="T50" fmla="*/ 2 w 104"/>
                <a:gd name="T51" fmla="*/ 50 h 116"/>
                <a:gd name="T52" fmla="*/ 6 w 104"/>
                <a:gd name="T53" fmla="*/ 46 h 116"/>
                <a:gd name="T54" fmla="*/ 12 w 104"/>
                <a:gd name="T55" fmla="*/ 40 h 116"/>
                <a:gd name="T56" fmla="*/ 16 w 104"/>
                <a:gd name="T57" fmla="*/ 34 h 116"/>
                <a:gd name="T58" fmla="*/ 24 w 104"/>
                <a:gd name="T59" fmla="*/ 28 h 116"/>
                <a:gd name="T60" fmla="*/ 30 w 104"/>
                <a:gd name="T61" fmla="*/ 22 h 116"/>
                <a:gd name="T62" fmla="*/ 34 w 104"/>
                <a:gd name="T63" fmla="*/ 18 h 116"/>
                <a:gd name="T64" fmla="*/ 40 w 104"/>
                <a:gd name="T65" fmla="*/ 12 h 116"/>
                <a:gd name="T66" fmla="*/ 46 w 104"/>
                <a:gd name="T67" fmla="*/ 6 h 116"/>
                <a:gd name="T68" fmla="*/ 52 w 104"/>
                <a:gd name="T69" fmla="*/ 0 h 116"/>
                <a:gd name="T70" fmla="*/ 56 w 104"/>
                <a:gd name="T71" fmla="*/ 0 h 116"/>
                <a:gd name="T72" fmla="*/ 68 w 104"/>
                <a:gd name="T73" fmla="*/ 12 h 116"/>
                <a:gd name="T74" fmla="*/ 74 w 104"/>
                <a:gd name="T75" fmla="*/ 20 h 116"/>
                <a:gd name="T76" fmla="*/ 82 w 104"/>
                <a:gd name="T77" fmla="*/ 28 h 116"/>
                <a:gd name="T78" fmla="*/ 90 w 104"/>
                <a:gd name="T79" fmla="*/ 34 h 116"/>
                <a:gd name="T80" fmla="*/ 96 w 104"/>
                <a:gd name="T81" fmla="*/ 42 h 116"/>
                <a:gd name="T82" fmla="*/ 100 w 104"/>
                <a:gd name="T83" fmla="*/ 4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16">
                  <a:moveTo>
                    <a:pt x="100" y="44"/>
                  </a:moveTo>
                  <a:lnTo>
                    <a:pt x="100" y="44"/>
                  </a:lnTo>
                  <a:lnTo>
                    <a:pt x="102" y="46"/>
                  </a:lnTo>
                  <a:lnTo>
                    <a:pt x="102" y="46"/>
                  </a:lnTo>
                  <a:lnTo>
                    <a:pt x="104" y="52"/>
                  </a:lnTo>
                  <a:lnTo>
                    <a:pt x="104" y="52"/>
                  </a:lnTo>
                  <a:lnTo>
                    <a:pt x="104" y="56"/>
                  </a:lnTo>
                  <a:lnTo>
                    <a:pt x="104" y="58"/>
                  </a:lnTo>
                  <a:lnTo>
                    <a:pt x="104" y="58"/>
                  </a:lnTo>
                  <a:lnTo>
                    <a:pt x="102" y="66"/>
                  </a:lnTo>
                  <a:lnTo>
                    <a:pt x="96" y="72"/>
                  </a:lnTo>
                  <a:lnTo>
                    <a:pt x="96" y="72"/>
                  </a:lnTo>
                  <a:lnTo>
                    <a:pt x="94" y="76"/>
                  </a:lnTo>
                  <a:lnTo>
                    <a:pt x="90" y="80"/>
                  </a:lnTo>
                  <a:lnTo>
                    <a:pt x="90" y="80"/>
                  </a:lnTo>
                  <a:lnTo>
                    <a:pt x="88" y="82"/>
                  </a:lnTo>
                  <a:lnTo>
                    <a:pt x="88" y="82"/>
                  </a:lnTo>
                  <a:lnTo>
                    <a:pt x="84" y="86"/>
                  </a:lnTo>
                  <a:lnTo>
                    <a:pt x="84" y="86"/>
                  </a:lnTo>
                  <a:lnTo>
                    <a:pt x="78" y="94"/>
                  </a:lnTo>
                  <a:lnTo>
                    <a:pt x="78" y="94"/>
                  </a:lnTo>
                  <a:lnTo>
                    <a:pt x="68" y="104"/>
                  </a:lnTo>
                  <a:lnTo>
                    <a:pt x="68" y="104"/>
                  </a:lnTo>
                  <a:lnTo>
                    <a:pt x="64" y="108"/>
                  </a:lnTo>
                  <a:lnTo>
                    <a:pt x="60" y="110"/>
                  </a:lnTo>
                  <a:lnTo>
                    <a:pt x="60" y="110"/>
                  </a:lnTo>
                  <a:lnTo>
                    <a:pt x="56" y="114"/>
                  </a:lnTo>
                  <a:lnTo>
                    <a:pt x="54" y="116"/>
                  </a:lnTo>
                  <a:lnTo>
                    <a:pt x="50" y="116"/>
                  </a:lnTo>
                  <a:lnTo>
                    <a:pt x="50" y="116"/>
                  </a:lnTo>
                  <a:lnTo>
                    <a:pt x="46" y="114"/>
                  </a:lnTo>
                  <a:lnTo>
                    <a:pt x="42" y="110"/>
                  </a:lnTo>
                  <a:lnTo>
                    <a:pt x="42" y="110"/>
                  </a:lnTo>
                  <a:lnTo>
                    <a:pt x="32" y="100"/>
                  </a:lnTo>
                  <a:lnTo>
                    <a:pt x="32" y="100"/>
                  </a:lnTo>
                  <a:lnTo>
                    <a:pt x="28" y="94"/>
                  </a:lnTo>
                  <a:lnTo>
                    <a:pt x="22" y="88"/>
                  </a:lnTo>
                  <a:lnTo>
                    <a:pt x="22" y="88"/>
                  </a:lnTo>
                  <a:lnTo>
                    <a:pt x="18" y="86"/>
                  </a:lnTo>
                  <a:lnTo>
                    <a:pt x="18" y="86"/>
                  </a:lnTo>
                  <a:lnTo>
                    <a:pt x="12" y="80"/>
                  </a:lnTo>
                  <a:lnTo>
                    <a:pt x="12" y="80"/>
                  </a:lnTo>
                  <a:lnTo>
                    <a:pt x="4" y="74"/>
                  </a:lnTo>
                  <a:lnTo>
                    <a:pt x="2" y="70"/>
                  </a:lnTo>
                  <a:lnTo>
                    <a:pt x="0" y="68"/>
                  </a:lnTo>
                  <a:lnTo>
                    <a:pt x="0" y="68"/>
                  </a:lnTo>
                  <a:lnTo>
                    <a:pt x="2" y="60"/>
                  </a:lnTo>
                  <a:lnTo>
                    <a:pt x="2" y="60"/>
                  </a:lnTo>
                  <a:lnTo>
                    <a:pt x="0" y="56"/>
                  </a:lnTo>
                  <a:lnTo>
                    <a:pt x="0" y="56"/>
                  </a:lnTo>
                  <a:lnTo>
                    <a:pt x="0" y="52"/>
                  </a:lnTo>
                  <a:lnTo>
                    <a:pt x="2" y="50"/>
                  </a:lnTo>
                  <a:lnTo>
                    <a:pt x="6" y="46"/>
                  </a:lnTo>
                  <a:lnTo>
                    <a:pt x="6" y="46"/>
                  </a:lnTo>
                  <a:lnTo>
                    <a:pt x="12" y="40"/>
                  </a:lnTo>
                  <a:lnTo>
                    <a:pt x="12" y="40"/>
                  </a:lnTo>
                  <a:lnTo>
                    <a:pt x="16" y="34"/>
                  </a:lnTo>
                  <a:lnTo>
                    <a:pt x="16" y="34"/>
                  </a:lnTo>
                  <a:lnTo>
                    <a:pt x="24" y="28"/>
                  </a:lnTo>
                  <a:lnTo>
                    <a:pt x="24" y="28"/>
                  </a:lnTo>
                  <a:lnTo>
                    <a:pt x="30" y="22"/>
                  </a:lnTo>
                  <a:lnTo>
                    <a:pt x="30" y="22"/>
                  </a:lnTo>
                  <a:lnTo>
                    <a:pt x="34" y="18"/>
                  </a:lnTo>
                  <a:lnTo>
                    <a:pt x="34" y="18"/>
                  </a:lnTo>
                  <a:lnTo>
                    <a:pt x="40" y="12"/>
                  </a:lnTo>
                  <a:lnTo>
                    <a:pt x="40" y="12"/>
                  </a:lnTo>
                  <a:lnTo>
                    <a:pt x="46" y="6"/>
                  </a:lnTo>
                  <a:lnTo>
                    <a:pt x="46" y="6"/>
                  </a:lnTo>
                  <a:lnTo>
                    <a:pt x="50" y="0"/>
                  </a:lnTo>
                  <a:lnTo>
                    <a:pt x="52" y="0"/>
                  </a:lnTo>
                  <a:lnTo>
                    <a:pt x="56" y="0"/>
                  </a:lnTo>
                  <a:lnTo>
                    <a:pt x="56" y="0"/>
                  </a:lnTo>
                  <a:lnTo>
                    <a:pt x="62" y="6"/>
                  </a:lnTo>
                  <a:lnTo>
                    <a:pt x="68" y="12"/>
                  </a:lnTo>
                  <a:lnTo>
                    <a:pt x="68" y="12"/>
                  </a:lnTo>
                  <a:lnTo>
                    <a:pt x="74" y="20"/>
                  </a:lnTo>
                  <a:lnTo>
                    <a:pt x="82" y="28"/>
                  </a:lnTo>
                  <a:lnTo>
                    <a:pt x="82" y="28"/>
                  </a:lnTo>
                  <a:lnTo>
                    <a:pt x="86" y="30"/>
                  </a:lnTo>
                  <a:lnTo>
                    <a:pt x="90" y="34"/>
                  </a:lnTo>
                  <a:lnTo>
                    <a:pt x="90" y="34"/>
                  </a:lnTo>
                  <a:lnTo>
                    <a:pt x="96" y="42"/>
                  </a:lnTo>
                  <a:lnTo>
                    <a:pt x="96" y="42"/>
                  </a:lnTo>
                  <a:lnTo>
                    <a:pt x="100" y="44"/>
                  </a:lnTo>
                  <a:lnTo>
                    <a:pt x="10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0" name="Freeform 22"/>
            <p:cNvSpPr>
              <a:spLocks noEditPoints="1"/>
            </p:cNvSpPr>
            <p:nvPr userDrawn="1"/>
          </p:nvSpPr>
          <p:spPr bwMode="auto">
            <a:xfrm>
              <a:off x="3317" y="1462"/>
              <a:ext cx="106" cy="116"/>
            </a:xfrm>
            <a:custGeom>
              <a:avLst/>
              <a:gdLst>
                <a:gd name="T0" fmla="*/ 4 w 106"/>
                <a:gd name="T1" fmla="*/ 54 h 116"/>
                <a:gd name="T2" fmla="*/ 16 w 106"/>
                <a:gd name="T3" fmla="*/ 38 h 116"/>
                <a:gd name="T4" fmla="*/ 34 w 106"/>
                <a:gd name="T5" fmla="*/ 18 h 116"/>
                <a:gd name="T6" fmla="*/ 40 w 106"/>
                <a:gd name="T7" fmla="*/ 10 h 116"/>
                <a:gd name="T8" fmla="*/ 44 w 106"/>
                <a:gd name="T9" fmla="*/ 6 h 116"/>
                <a:gd name="T10" fmla="*/ 46 w 106"/>
                <a:gd name="T11" fmla="*/ 2 h 116"/>
                <a:gd name="T12" fmla="*/ 54 w 106"/>
                <a:gd name="T13" fmla="*/ 0 h 116"/>
                <a:gd name="T14" fmla="*/ 58 w 106"/>
                <a:gd name="T15" fmla="*/ 4 h 116"/>
                <a:gd name="T16" fmla="*/ 64 w 106"/>
                <a:gd name="T17" fmla="*/ 8 h 116"/>
                <a:gd name="T18" fmla="*/ 68 w 106"/>
                <a:gd name="T19" fmla="*/ 14 h 116"/>
                <a:gd name="T20" fmla="*/ 76 w 106"/>
                <a:gd name="T21" fmla="*/ 24 h 116"/>
                <a:gd name="T22" fmla="*/ 86 w 106"/>
                <a:gd name="T23" fmla="*/ 36 h 116"/>
                <a:gd name="T24" fmla="*/ 100 w 106"/>
                <a:gd name="T25" fmla="*/ 48 h 116"/>
                <a:gd name="T26" fmla="*/ 106 w 106"/>
                <a:gd name="T27" fmla="*/ 58 h 116"/>
                <a:gd name="T28" fmla="*/ 106 w 106"/>
                <a:gd name="T29" fmla="*/ 62 h 116"/>
                <a:gd name="T30" fmla="*/ 96 w 106"/>
                <a:gd name="T31" fmla="*/ 74 h 116"/>
                <a:gd name="T32" fmla="*/ 88 w 106"/>
                <a:gd name="T33" fmla="*/ 80 h 116"/>
                <a:gd name="T34" fmla="*/ 80 w 106"/>
                <a:gd name="T35" fmla="*/ 86 h 116"/>
                <a:gd name="T36" fmla="*/ 72 w 106"/>
                <a:gd name="T37" fmla="*/ 98 h 116"/>
                <a:gd name="T38" fmla="*/ 64 w 106"/>
                <a:gd name="T39" fmla="*/ 110 h 116"/>
                <a:gd name="T40" fmla="*/ 60 w 106"/>
                <a:gd name="T41" fmla="*/ 116 h 116"/>
                <a:gd name="T42" fmla="*/ 54 w 106"/>
                <a:gd name="T43" fmla="*/ 116 h 116"/>
                <a:gd name="T44" fmla="*/ 48 w 106"/>
                <a:gd name="T45" fmla="*/ 116 h 116"/>
                <a:gd name="T46" fmla="*/ 42 w 106"/>
                <a:gd name="T47" fmla="*/ 114 h 116"/>
                <a:gd name="T48" fmla="*/ 38 w 106"/>
                <a:gd name="T49" fmla="*/ 108 h 116"/>
                <a:gd name="T50" fmla="*/ 26 w 106"/>
                <a:gd name="T51" fmla="*/ 98 h 116"/>
                <a:gd name="T52" fmla="*/ 22 w 106"/>
                <a:gd name="T53" fmla="*/ 94 h 116"/>
                <a:gd name="T54" fmla="*/ 16 w 106"/>
                <a:gd name="T55" fmla="*/ 88 h 116"/>
                <a:gd name="T56" fmla="*/ 8 w 106"/>
                <a:gd name="T57" fmla="*/ 74 h 116"/>
                <a:gd name="T58" fmla="*/ 0 w 106"/>
                <a:gd name="T59" fmla="*/ 62 h 116"/>
                <a:gd name="T60" fmla="*/ 0 w 106"/>
                <a:gd name="T61" fmla="*/ 58 h 116"/>
                <a:gd name="T62" fmla="*/ 4 w 106"/>
                <a:gd name="T63" fmla="*/ 54 h 116"/>
                <a:gd name="T64" fmla="*/ 42 w 106"/>
                <a:gd name="T65" fmla="*/ 32 h 116"/>
                <a:gd name="T66" fmla="*/ 36 w 106"/>
                <a:gd name="T67" fmla="*/ 38 h 116"/>
                <a:gd name="T68" fmla="*/ 28 w 106"/>
                <a:gd name="T69" fmla="*/ 48 h 116"/>
                <a:gd name="T70" fmla="*/ 26 w 106"/>
                <a:gd name="T71" fmla="*/ 56 h 116"/>
                <a:gd name="T72" fmla="*/ 26 w 106"/>
                <a:gd name="T73" fmla="*/ 64 h 116"/>
                <a:gd name="T74" fmla="*/ 30 w 106"/>
                <a:gd name="T75" fmla="*/ 70 h 116"/>
                <a:gd name="T76" fmla="*/ 38 w 106"/>
                <a:gd name="T77" fmla="*/ 82 h 116"/>
                <a:gd name="T78" fmla="*/ 48 w 106"/>
                <a:gd name="T79" fmla="*/ 88 h 116"/>
                <a:gd name="T80" fmla="*/ 52 w 106"/>
                <a:gd name="T81" fmla="*/ 88 h 116"/>
                <a:gd name="T82" fmla="*/ 58 w 106"/>
                <a:gd name="T83" fmla="*/ 80 h 116"/>
                <a:gd name="T84" fmla="*/ 64 w 106"/>
                <a:gd name="T85" fmla="*/ 74 h 116"/>
                <a:gd name="T86" fmla="*/ 72 w 106"/>
                <a:gd name="T87" fmla="*/ 68 h 116"/>
                <a:gd name="T88" fmla="*/ 82 w 106"/>
                <a:gd name="T89" fmla="*/ 60 h 116"/>
                <a:gd name="T90" fmla="*/ 76 w 106"/>
                <a:gd name="T91" fmla="*/ 56 h 116"/>
                <a:gd name="T92" fmla="*/ 72 w 106"/>
                <a:gd name="T93" fmla="*/ 50 h 116"/>
                <a:gd name="T94" fmla="*/ 66 w 106"/>
                <a:gd name="T95" fmla="*/ 42 h 116"/>
                <a:gd name="T96" fmla="*/ 62 w 106"/>
                <a:gd name="T97" fmla="*/ 38 h 116"/>
                <a:gd name="T98" fmla="*/ 58 w 106"/>
                <a:gd name="T99" fmla="*/ 34 h 116"/>
                <a:gd name="T100" fmla="*/ 54 w 106"/>
                <a:gd name="T101" fmla="*/ 30 h 116"/>
                <a:gd name="T102" fmla="*/ 50 w 106"/>
                <a:gd name="T103" fmla="*/ 26 h 116"/>
                <a:gd name="T104" fmla="*/ 44 w 106"/>
                <a:gd name="T105" fmla="*/ 32 h 116"/>
                <a:gd name="T106" fmla="*/ 42 w 106"/>
                <a:gd name="T107" fmla="*/ 3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16">
                  <a:moveTo>
                    <a:pt x="4" y="54"/>
                  </a:moveTo>
                  <a:lnTo>
                    <a:pt x="4" y="54"/>
                  </a:lnTo>
                  <a:lnTo>
                    <a:pt x="16" y="38"/>
                  </a:lnTo>
                  <a:lnTo>
                    <a:pt x="16" y="38"/>
                  </a:lnTo>
                  <a:lnTo>
                    <a:pt x="26" y="28"/>
                  </a:lnTo>
                  <a:lnTo>
                    <a:pt x="34" y="18"/>
                  </a:lnTo>
                  <a:lnTo>
                    <a:pt x="34" y="18"/>
                  </a:lnTo>
                  <a:lnTo>
                    <a:pt x="40" y="10"/>
                  </a:lnTo>
                  <a:lnTo>
                    <a:pt x="40" y="10"/>
                  </a:lnTo>
                  <a:lnTo>
                    <a:pt x="44" y="6"/>
                  </a:lnTo>
                  <a:lnTo>
                    <a:pt x="46" y="2"/>
                  </a:lnTo>
                  <a:lnTo>
                    <a:pt x="46" y="2"/>
                  </a:lnTo>
                  <a:lnTo>
                    <a:pt x="50" y="0"/>
                  </a:lnTo>
                  <a:lnTo>
                    <a:pt x="54" y="0"/>
                  </a:lnTo>
                  <a:lnTo>
                    <a:pt x="54" y="0"/>
                  </a:lnTo>
                  <a:lnTo>
                    <a:pt x="58" y="4"/>
                  </a:lnTo>
                  <a:lnTo>
                    <a:pt x="58" y="4"/>
                  </a:lnTo>
                  <a:lnTo>
                    <a:pt x="64" y="8"/>
                  </a:lnTo>
                  <a:lnTo>
                    <a:pt x="68" y="14"/>
                  </a:lnTo>
                  <a:lnTo>
                    <a:pt x="68" y="14"/>
                  </a:lnTo>
                  <a:lnTo>
                    <a:pt x="76" y="24"/>
                  </a:lnTo>
                  <a:lnTo>
                    <a:pt x="76" y="24"/>
                  </a:lnTo>
                  <a:lnTo>
                    <a:pt x="86" y="36"/>
                  </a:lnTo>
                  <a:lnTo>
                    <a:pt x="86" y="36"/>
                  </a:lnTo>
                  <a:lnTo>
                    <a:pt x="100" y="48"/>
                  </a:lnTo>
                  <a:lnTo>
                    <a:pt x="100" y="48"/>
                  </a:lnTo>
                  <a:lnTo>
                    <a:pt x="106" y="54"/>
                  </a:lnTo>
                  <a:lnTo>
                    <a:pt x="106" y="58"/>
                  </a:lnTo>
                  <a:lnTo>
                    <a:pt x="106" y="62"/>
                  </a:lnTo>
                  <a:lnTo>
                    <a:pt x="106" y="62"/>
                  </a:lnTo>
                  <a:lnTo>
                    <a:pt x="102" y="68"/>
                  </a:lnTo>
                  <a:lnTo>
                    <a:pt x="96" y="74"/>
                  </a:lnTo>
                  <a:lnTo>
                    <a:pt x="96" y="74"/>
                  </a:lnTo>
                  <a:lnTo>
                    <a:pt x="88" y="80"/>
                  </a:lnTo>
                  <a:lnTo>
                    <a:pt x="80" y="86"/>
                  </a:lnTo>
                  <a:lnTo>
                    <a:pt x="80" y="86"/>
                  </a:lnTo>
                  <a:lnTo>
                    <a:pt x="72" y="98"/>
                  </a:lnTo>
                  <a:lnTo>
                    <a:pt x="72" y="98"/>
                  </a:lnTo>
                  <a:lnTo>
                    <a:pt x="64" y="110"/>
                  </a:lnTo>
                  <a:lnTo>
                    <a:pt x="64" y="110"/>
                  </a:lnTo>
                  <a:lnTo>
                    <a:pt x="62" y="114"/>
                  </a:lnTo>
                  <a:lnTo>
                    <a:pt x="60" y="116"/>
                  </a:lnTo>
                  <a:lnTo>
                    <a:pt x="60" y="116"/>
                  </a:lnTo>
                  <a:lnTo>
                    <a:pt x="54" y="116"/>
                  </a:lnTo>
                  <a:lnTo>
                    <a:pt x="48" y="116"/>
                  </a:lnTo>
                  <a:lnTo>
                    <a:pt x="48" y="116"/>
                  </a:lnTo>
                  <a:lnTo>
                    <a:pt x="44" y="116"/>
                  </a:lnTo>
                  <a:lnTo>
                    <a:pt x="42" y="114"/>
                  </a:lnTo>
                  <a:lnTo>
                    <a:pt x="42" y="114"/>
                  </a:lnTo>
                  <a:lnTo>
                    <a:pt x="38" y="108"/>
                  </a:lnTo>
                  <a:lnTo>
                    <a:pt x="38" y="108"/>
                  </a:lnTo>
                  <a:lnTo>
                    <a:pt x="26" y="98"/>
                  </a:lnTo>
                  <a:lnTo>
                    <a:pt x="26" y="98"/>
                  </a:lnTo>
                  <a:lnTo>
                    <a:pt x="22" y="94"/>
                  </a:lnTo>
                  <a:lnTo>
                    <a:pt x="16" y="88"/>
                  </a:lnTo>
                  <a:lnTo>
                    <a:pt x="16" y="88"/>
                  </a:lnTo>
                  <a:lnTo>
                    <a:pt x="8" y="74"/>
                  </a:lnTo>
                  <a:lnTo>
                    <a:pt x="8" y="74"/>
                  </a:lnTo>
                  <a:lnTo>
                    <a:pt x="4" y="70"/>
                  </a:lnTo>
                  <a:lnTo>
                    <a:pt x="0" y="62"/>
                  </a:lnTo>
                  <a:lnTo>
                    <a:pt x="0" y="62"/>
                  </a:lnTo>
                  <a:lnTo>
                    <a:pt x="0" y="58"/>
                  </a:lnTo>
                  <a:lnTo>
                    <a:pt x="4" y="54"/>
                  </a:lnTo>
                  <a:lnTo>
                    <a:pt x="4" y="54"/>
                  </a:lnTo>
                  <a:close/>
                  <a:moveTo>
                    <a:pt x="42" y="32"/>
                  </a:moveTo>
                  <a:lnTo>
                    <a:pt x="42" y="32"/>
                  </a:lnTo>
                  <a:lnTo>
                    <a:pt x="36" y="38"/>
                  </a:lnTo>
                  <a:lnTo>
                    <a:pt x="36" y="38"/>
                  </a:lnTo>
                  <a:lnTo>
                    <a:pt x="28" y="48"/>
                  </a:lnTo>
                  <a:lnTo>
                    <a:pt x="28" y="48"/>
                  </a:lnTo>
                  <a:lnTo>
                    <a:pt x="26" y="56"/>
                  </a:lnTo>
                  <a:lnTo>
                    <a:pt x="26" y="56"/>
                  </a:lnTo>
                  <a:lnTo>
                    <a:pt x="26" y="60"/>
                  </a:lnTo>
                  <a:lnTo>
                    <a:pt x="26" y="64"/>
                  </a:lnTo>
                  <a:lnTo>
                    <a:pt x="30" y="70"/>
                  </a:lnTo>
                  <a:lnTo>
                    <a:pt x="30" y="70"/>
                  </a:lnTo>
                  <a:lnTo>
                    <a:pt x="38" y="82"/>
                  </a:lnTo>
                  <a:lnTo>
                    <a:pt x="38" y="82"/>
                  </a:lnTo>
                  <a:lnTo>
                    <a:pt x="42" y="86"/>
                  </a:lnTo>
                  <a:lnTo>
                    <a:pt x="48" y="88"/>
                  </a:lnTo>
                  <a:lnTo>
                    <a:pt x="48" y="88"/>
                  </a:lnTo>
                  <a:lnTo>
                    <a:pt x="52" y="88"/>
                  </a:lnTo>
                  <a:lnTo>
                    <a:pt x="54" y="86"/>
                  </a:lnTo>
                  <a:lnTo>
                    <a:pt x="58" y="80"/>
                  </a:lnTo>
                  <a:lnTo>
                    <a:pt x="58" y="80"/>
                  </a:lnTo>
                  <a:lnTo>
                    <a:pt x="64" y="74"/>
                  </a:lnTo>
                  <a:lnTo>
                    <a:pt x="64" y="74"/>
                  </a:lnTo>
                  <a:lnTo>
                    <a:pt x="72" y="68"/>
                  </a:lnTo>
                  <a:lnTo>
                    <a:pt x="72" y="68"/>
                  </a:lnTo>
                  <a:lnTo>
                    <a:pt x="82" y="60"/>
                  </a:lnTo>
                  <a:lnTo>
                    <a:pt x="82" y="60"/>
                  </a:lnTo>
                  <a:lnTo>
                    <a:pt x="76" y="56"/>
                  </a:lnTo>
                  <a:lnTo>
                    <a:pt x="72" y="50"/>
                  </a:lnTo>
                  <a:lnTo>
                    <a:pt x="72" y="50"/>
                  </a:lnTo>
                  <a:lnTo>
                    <a:pt x="66" y="42"/>
                  </a:lnTo>
                  <a:lnTo>
                    <a:pt x="66" y="42"/>
                  </a:lnTo>
                  <a:lnTo>
                    <a:pt x="62" y="38"/>
                  </a:lnTo>
                  <a:lnTo>
                    <a:pt x="62" y="38"/>
                  </a:lnTo>
                  <a:lnTo>
                    <a:pt x="58" y="34"/>
                  </a:lnTo>
                  <a:lnTo>
                    <a:pt x="58" y="34"/>
                  </a:lnTo>
                  <a:lnTo>
                    <a:pt x="54" y="30"/>
                  </a:lnTo>
                  <a:lnTo>
                    <a:pt x="54" y="30"/>
                  </a:lnTo>
                  <a:lnTo>
                    <a:pt x="52" y="28"/>
                  </a:lnTo>
                  <a:lnTo>
                    <a:pt x="50" y="26"/>
                  </a:lnTo>
                  <a:lnTo>
                    <a:pt x="50" y="26"/>
                  </a:lnTo>
                  <a:lnTo>
                    <a:pt x="44" y="32"/>
                  </a:lnTo>
                  <a:lnTo>
                    <a:pt x="44" y="32"/>
                  </a:lnTo>
                  <a:lnTo>
                    <a:pt x="42" y="32"/>
                  </a:ln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1" name="Freeform 23"/>
            <p:cNvSpPr>
              <a:spLocks noEditPoints="1"/>
            </p:cNvSpPr>
            <p:nvPr userDrawn="1"/>
          </p:nvSpPr>
          <p:spPr bwMode="auto">
            <a:xfrm>
              <a:off x="3313" y="1214"/>
              <a:ext cx="106" cy="104"/>
            </a:xfrm>
            <a:custGeom>
              <a:avLst/>
              <a:gdLst>
                <a:gd name="T0" fmla="*/ 104 w 106"/>
                <a:gd name="T1" fmla="*/ 40 h 104"/>
                <a:gd name="T2" fmla="*/ 106 w 106"/>
                <a:gd name="T3" fmla="*/ 40 h 104"/>
                <a:gd name="T4" fmla="*/ 106 w 106"/>
                <a:gd name="T5" fmla="*/ 50 h 104"/>
                <a:gd name="T6" fmla="*/ 88 w 106"/>
                <a:gd name="T7" fmla="*/ 66 h 104"/>
                <a:gd name="T8" fmla="*/ 84 w 106"/>
                <a:gd name="T9" fmla="*/ 74 h 104"/>
                <a:gd name="T10" fmla="*/ 76 w 106"/>
                <a:gd name="T11" fmla="*/ 82 h 104"/>
                <a:gd name="T12" fmla="*/ 68 w 106"/>
                <a:gd name="T13" fmla="*/ 96 h 104"/>
                <a:gd name="T14" fmla="*/ 66 w 106"/>
                <a:gd name="T15" fmla="*/ 100 h 104"/>
                <a:gd name="T16" fmla="*/ 62 w 106"/>
                <a:gd name="T17" fmla="*/ 104 h 104"/>
                <a:gd name="T18" fmla="*/ 54 w 106"/>
                <a:gd name="T19" fmla="*/ 102 h 104"/>
                <a:gd name="T20" fmla="*/ 46 w 106"/>
                <a:gd name="T21" fmla="*/ 98 h 104"/>
                <a:gd name="T22" fmla="*/ 30 w 106"/>
                <a:gd name="T23" fmla="*/ 88 h 104"/>
                <a:gd name="T24" fmla="*/ 16 w 106"/>
                <a:gd name="T25" fmla="*/ 76 h 104"/>
                <a:gd name="T26" fmla="*/ 2 w 106"/>
                <a:gd name="T27" fmla="*/ 64 h 104"/>
                <a:gd name="T28" fmla="*/ 2 w 106"/>
                <a:gd name="T29" fmla="*/ 58 h 104"/>
                <a:gd name="T30" fmla="*/ 4 w 106"/>
                <a:gd name="T31" fmla="*/ 54 h 104"/>
                <a:gd name="T32" fmla="*/ 6 w 106"/>
                <a:gd name="T33" fmla="*/ 52 h 104"/>
                <a:gd name="T34" fmla="*/ 12 w 106"/>
                <a:gd name="T35" fmla="*/ 44 h 104"/>
                <a:gd name="T36" fmla="*/ 22 w 106"/>
                <a:gd name="T37" fmla="*/ 30 h 104"/>
                <a:gd name="T38" fmla="*/ 36 w 106"/>
                <a:gd name="T39" fmla="*/ 16 h 104"/>
                <a:gd name="T40" fmla="*/ 44 w 106"/>
                <a:gd name="T41" fmla="*/ 4 h 104"/>
                <a:gd name="T42" fmla="*/ 46 w 106"/>
                <a:gd name="T43" fmla="*/ 0 h 104"/>
                <a:gd name="T44" fmla="*/ 52 w 106"/>
                <a:gd name="T45" fmla="*/ 0 h 104"/>
                <a:gd name="T46" fmla="*/ 58 w 106"/>
                <a:gd name="T47" fmla="*/ 2 h 104"/>
                <a:gd name="T48" fmla="*/ 78 w 106"/>
                <a:gd name="T49" fmla="*/ 20 h 104"/>
                <a:gd name="T50" fmla="*/ 90 w 106"/>
                <a:gd name="T51" fmla="*/ 30 h 104"/>
                <a:gd name="T52" fmla="*/ 92 w 106"/>
                <a:gd name="T53" fmla="*/ 32 h 104"/>
                <a:gd name="T54" fmla="*/ 90 w 106"/>
                <a:gd name="T55" fmla="*/ 36 h 104"/>
                <a:gd name="T56" fmla="*/ 94 w 106"/>
                <a:gd name="T57" fmla="*/ 38 h 104"/>
                <a:gd name="T58" fmla="*/ 102 w 106"/>
                <a:gd name="T59" fmla="*/ 38 h 104"/>
                <a:gd name="T60" fmla="*/ 104 w 106"/>
                <a:gd name="T61" fmla="*/ 40 h 104"/>
                <a:gd name="T62" fmla="*/ 60 w 106"/>
                <a:gd name="T63" fmla="*/ 26 h 104"/>
                <a:gd name="T64" fmla="*/ 54 w 106"/>
                <a:gd name="T65" fmla="*/ 20 h 104"/>
                <a:gd name="T66" fmla="*/ 52 w 106"/>
                <a:gd name="T67" fmla="*/ 20 h 104"/>
                <a:gd name="T68" fmla="*/ 38 w 106"/>
                <a:gd name="T69" fmla="*/ 30 h 104"/>
                <a:gd name="T70" fmla="*/ 32 w 106"/>
                <a:gd name="T71" fmla="*/ 40 h 104"/>
                <a:gd name="T72" fmla="*/ 22 w 106"/>
                <a:gd name="T73" fmla="*/ 52 h 104"/>
                <a:gd name="T74" fmla="*/ 20 w 106"/>
                <a:gd name="T75" fmla="*/ 58 h 104"/>
                <a:gd name="T76" fmla="*/ 22 w 106"/>
                <a:gd name="T77" fmla="*/ 60 h 104"/>
                <a:gd name="T78" fmla="*/ 46 w 106"/>
                <a:gd name="T79" fmla="*/ 82 h 104"/>
                <a:gd name="T80" fmla="*/ 52 w 106"/>
                <a:gd name="T81" fmla="*/ 86 h 104"/>
                <a:gd name="T82" fmla="*/ 56 w 106"/>
                <a:gd name="T83" fmla="*/ 86 h 104"/>
                <a:gd name="T84" fmla="*/ 62 w 106"/>
                <a:gd name="T85" fmla="*/ 82 h 104"/>
                <a:gd name="T86" fmla="*/ 78 w 106"/>
                <a:gd name="T87" fmla="*/ 58 h 104"/>
                <a:gd name="T88" fmla="*/ 82 w 106"/>
                <a:gd name="T89" fmla="*/ 52 h 104"/>
                <a:gd name="T90" fmla="*/ 86 w 106"/>
                <a:gd name="T91" fmla="*/ 46 h 104"/>
                <a:gd name="T92" fmla="*/ 82 w 106"/>
                <a:gd name="T93" fmla="*/ 44 h 104"/>
                <a:gd name="T94" fmla="*/ 72 w 106"/>
                <a:gd name="T95" fmla="*/ 34 h 104"/>
                <a:gd name="T96" fmla="*/ 66 w 106"/>
                <a:gd name="T97" fmla="*/ 30 h 104"/>
                <a:gd name="T98" fmla="*/ 62 w 106"/>
                <a:gd name="T99" fmla="*/ 28 h 104"/>
                <a:gd name="T100" fmla="*/ 60 w 106"/>
                <a:gd name="T101" fmla="*/ 2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104">
                  <a:moveTo>
                    <a:pt x="104" y="40"/>
                  </a:moveTo>
                  <a:lnTo>
                    <a:pt x="104" y="40"/>
                  </a:lnTo>
                  <a:lnTo>
                    <a:pt x="106" y="40"/>
                  </a:lnTo>
                  <a:lnTo>
                    <a:pt x="106" y="40"/>
                  </a:lnTo>
                  <a:lnTo>
                    <a:pt x="106" y="46"/>
                  </a:lnTo>
                  <a:lnTo>
                    <a:pt x="106" y="50"/>
                  </a:lnTo>
                  <a:lnTo>
                    <a:pt x="106" y="50"/>
                  </a:lnTo>
                  <a:lnTo>
                    <a:pt x="88" y="66"/>
                  </a:lnTo>
                  <a:lnTo>
                    <a:pt x="88" y="66"/>
                  </a:lnTo>
                  <a:lnTo>
                    <a:pt x="84" y="74"/>
                  </a:lnTo>
                  <a:lnTo>
                    <a:pt x="84" y="74"/>
                  </a:lnTo>
                  <a:lnTo>
                    <a:pt x="76" y="82"/>
                  </a:lnTo>
                  <a:lnTo>
                    <a:pt x="76" y="82"/>
                  </a:lnTo>
                  <a:lnTo>
                    <a:pt x="68" y="96"/>
                  </a:lnTo>
                  <a:lnTo>
                    <a:pt x="68" y="96"/>
                  </a:lnTo>
                  <a:lnTo>
                    <a:pt x="66" y="100"/>
                  </a:lnTo>
                  <a:lnTo>
                    <a:pt x="62" y="104"/>
                  </a:lnTo>
                  <a:lnTo>
                    <a:pt x="62" y="104"/>
                  </a:lnTo>
                  <a:lnTo>
                    <a:pt x="58" y="104"/>
                  </a:lnTo>
                  <a:lnTo>
                    <a:pt x="54" y="102"/>
                  </a:lnTo>
                  <a:lnTo>
                    <a:pt x="46" y="98"/>
                  </a:lnTo>
                  <a:lnTo>
                    <a:pt x="46" y="98"/>
                  </a:lnTo>
                  <a:lnTo>
                    <a:pt x="30" y="88"/>
                  </a:lnTo>
                  <a:lnTo>
                    <a:pt x="30" y="88"/>
                  </a:lnTo>
                  <a:lnTo>
                    <a:pt x="16" y="76"/>
                  </a:lnTo>
                  <a:lnTo>
                    <a:pt x="16" y="76"/>
                  </a:lnTo>
                  <a:lnTo>
                    <a:pt x="6" y="68"/>
                  </a:lnTo>
                  <a:lnTo>
                    <a:pt x="2" y="64"/>
                  </a:lnTo>
                  <a:lnTo>
                    <a:pt x="0" y="60"/>
                  </a:lnTo>
                  <a:lnTo>
                    <a:pt x="2" y="58"/>
                  </a:lnTo>
                  <a:lnTo>
                    <a:pt x="2" y="58"/>
                  </a:lnTo>
                  <a:lnTo>
                    <a:pt x="4" y="54"/>
                  </a:lnTo>
                  <a:lnTo>
                    <a:pt x="6" y="52"/>
                  </a:lnTo>
                  <a:lnTo>
                    <a:pt x="6" y="52"/>
                  </a:lnTo>
                  <a:lnTo>
                    <a:pt x="12" y="44"/>
                  </a:lnTo>
                  <a:lnTo>
                    <a:pt x="12" y="44"/>
                  </a:lnTo>
                  <a:lnTo>
                    <a:pt x="22" y="30"/>
                  </a:lnTo>
                  <a:lnTo>
                    <a:pt x="22" y="30"/>
                  </a:lnTo>
                  <a:lnTo>
                    <a:pt x="36" y="16"/>
                  </a:lnTo>
                  <a:lnTo>
                    <a:pt x="36" y="16"/>
                  </a:lnTo>
                  <a:lnTo>
                    <a:pt x="40" y="8"/>
                  </a:lnTo>
                  <a:lnTo>
                    <a:pt x="44" y="4"/>
                  </a:lnTo>
                  <a:lnTo>
                    <a:pt x="46" y="0"/>
                  </a:lnTo>
                  <a:lnTo>
                    <a:pt x="46" y="0"/>
                  </a:lnTo>
                  <a:lnTo>
                    <a:pt x="50" y="0"/>
                  </a:lnTo>
                  <a:lnTo>
                    <a:pt x="52" y="0"/>
                  </a:lnTo>
                  <a:lnTo>
                    <a:pt x="58" y="2"/>
                  </a:lnTo>
                  <a:lnTo>
                    <a:pt x="58" y="2"/>
                  </a:lnTo>
                  <a:lnTo>
                    <a:pt x="78" y="20"/>
                  </a:lnTo>
                  <a:lnTo>
                    <a:pt x="78" y="20"/>
                  </a:lnTo>
                  <a:lnTo>
                    <a:pt x="84" y="24"/>
                  </a:lnTo>
                  <a:lnTo>
                    <a:pt x="90" y="30"/>
                  </a:lnTo>
                  <a:lnTo>
                    <a:pt x="90" y="30"/>
                  </a:lnTo>
                  <a:lnTo>
                    <a:pt x="92" y="32"/>
                  </a:lnTo>
                  <a:lnTo>
                    <a:pt x="92" y="34"/>
                  </a:lnTo>
                  <a:lnTo>
                    <a:pt x="90" y="36"/>
                  </a:lnTo>
                  <a:lnTo>
                    <a:pt x="90" y="36"/>
                  </a:lnTo>
                  <a:lnTo>
                    <a:pt x="94" y="38"/>
                  </a:lnTo>
                  <a:lnTo>
                    <a:pt x="98" y="38"/>
                  </a:lnTo>
                  <a:lnTo>
                    <a:pt x="102" y="38"/>
                  </a:lnTo>
                  <a:lnTo>
                    <a:pt x="104" y="40"/>
                  </a:lnTo>
                  <a:lnTo>
                    <a:pt x="104" y="40"/>
                  </a:lnTo>
                  <a:close/>
                  <a:moveTo>
                    <a:pt x="60" y="26"/>
                  </a:moveTo>
                  <a:lnTo>
                    <a:pt x="60" y="26"/>
                  </a:lnTo>
                  <a:lnTo>
                    <a:pt x="56" y="22"/>
                  </a:lnTo>
                  <a:lnTo>
                    <a:pt x="54" y="20"/>
                  </a:lnTo>
                  <a:lnTo>
                    <a:pt x="52" y="20"/>
                  </a:lnTo>
                  <a:lnTo>
                    <a:pt x="52" y="20"/>
                  </a:lnTo>
                  <a:lnTo>
                    <a:pt x="38" y="30"/>
                  </a:lnTo>
                  <a:lnTo>
                    <a:pt x="38" y="30"/>
                  </a:lnTo>
                  <a:lnTo>
                    <a:pt x="32" y="40"/>
                  </a:lnTo>
                  <a:lnTo>
                    <a:pt x="32" y="40"/>
                  </a:lnTo>
                  <a:lnTo>
                    <a:pt x="22" y="52"/>
                  </a:lnTo>
                  <a:lnTo>
                    <a:pt x="22" y="52"/>
                  </a:lnTo>
                  <a:lnTo>
                    <a:pt x="20" y="56"/>
                  </a:lnTo>
                  <a:lnTo>
                    <a:pt x="20" y="58"/>
                  </a:lnTo>
                  <a:lnTo>
                    <a:pt x="22" y="60"/>
                  </a:lnTo>
                  <a:lnTo>
                    <a:pt x="22" y="60"/>
                  </a:lnTo>
                  <a:lnTo>
                    <a:pt x="34" y="72"/>
                  </a:lnTo>
                  <a:lnTo>
                    <a:pt x="46" y="82"/>
                  </a:lnTo>
                  <a:lnTo>
                    <a:pt x="46" y="82"/>
                  </a:lnTo>
                  <a:lnTo>
                    <a:pt x="52" y="86"/>
                  </a:lnTo>
                  <a:lnTo>
                    <a:pt x="56" y="86"/>
                  </a:lnTo>
                  <a:lnTo>
                    <a:pt x="56" y="86"/>
                  </a:lnTo>
                  <a:lnTo>
                    <a:pt x="62" y="82"/>
                  </a:lnTo>
                  <a:lnTo>
                    <a:pt x="62" y="82"/>
                  </a:lnTo>
                  <a:lnTo>
                    <a:pt x="70" y="72"/>
                  </a:lnTo>
                  <a:lnTo>
                    <a:pt x="78" y="58"/>
                  </a:lnTo>
                  <a:lnTo>
                    <a:pt x="78" y="58"/>
                  </a:lnTo>
                  <a:lnTo>
                    <a:pt x="82" y="52"/>
                  </a:lnTo>
                  <a:lnTo>
                    <a:pt x="86" y="46"/>
                  </a:lnTo>
                  <a:lnTo>
                    <a:pt x="86" y="46"/>
                  </a:lnTo>
                  <a:lnTo>
                    <a:pt x="82" y="44"/>
                  </a:lnTo>
                  <a:lnTo>
                    <a:pt x="82" y="44"/>
                  </a:lnTo>
                  <a:lnTo>
                    <a:pt x="78" y="38"/>
                  </a:lnTo>
                  <a:lnTo>
                    <a:pt x="72" y="34"/>
                  </a:lnTo>
                  <a:lnTo>
                    <a:pt x="72" y="34"/>
                  </a:lnTo>
                  <a:lnTo>
                    <a:pt x="66" y="30"/>
                  </a:lnTo>
                  <a:lnTo>
                    <a:pt x="62" y="28"/>
                  </a:lnTo>
                  <a:lnTo>
                    <a:pt x="62" y="28"/>
                  </a:lnTo>
                  <a:lnTo>
                    <a:pt x="60" y="26"/>
                  </a:lnTo>
                  <a:lnTo>
                    <a:pt x="6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2" name="Freeform 24"/>
            <p:cNvSpPr>
              <a:spLocks/>
            </p:cNvSpPr>
            <p:nvPr userDrawn="1"/>
          </p:nvSpPr>
          <p:spPr bwMode="auto">
            <a:xfrm>
              <a:off x="3313" y="1340"/>
              <a:ext cx="104" cy="100"/>
            </a:xfrm>
            <a:custGeom>
              <a:avLst/>
              <a:gdLst>
                <a:gd name="T0" fmla="*/ 104 w 104"/>
                <a:gd name="T1" fmla="*/ 38 h 100"/>
                <a:gd name="T2" fmla="*/ 104 w 104"/>
                <a:gd name="T3" fmla="*/ 46 h 100"/>
                <a:gd name="T4" fmla="*/ 104 w 104"/>
                <a:gd name="T5" fmla="*/ 52 h 100"/>
                <a:gd name="T6" fmla="*/ 100 w 104"/>
                <a:gd name="T7" fmla="*/ 54 h 100"/>
                <a:gd name="T8" fmla="*/ 96 w 104"/>
                <a:gd name="T9" fmla="*/ 56 h 100"/>
                <a:gd name="T10" fmla="*/ 92 w 104"/>
                <a:gd name="T11" fmla="*/ 64 h 100"/>
                <a:gd name="T12" fmla="*/ 86 w 104"/>
                <a:gd name="T13" fmla="*/ 70 h 100"/>
                <a:gd name="T14" fmla="*/ 82 w 104"/>
                <a:gd name="T15" fmla="*/ 76 h 100"/>
                <a:gd name="T16" fmla="*/ 76 w 104"/>
                <a:gd name="T17" fmla="*/ 80 h 100"/>
                <a:gd name="T18" fmla="*/ 66 w 104"/>
                <a:gd name="T19" fmla="*/ 88 h 100"/>
                <a:gd name="T20" fmla="*/ 60 w 104"/>
                <a:gd name="T21" fmla="*/ 94 h 100"/>
                <a:gd name="T22" fmla="*/ 56 w 104"/>
                <a:gd name="T23" fmla="*/ 100 h 100"/>
                <a:gd name="T24" fmla="*/ 50 w 104"/>
                <a:gd name="T25" fmla="*/ 98 h 100"/>
                <a:gd name="T26" fmla="*/ 46 w 104"/>
                <a:gd name="T27" fmla="*/ 96 h 100"/>
                <a:gd name="T28" fmla="*/ 36 w 104"/>
                <a:gd name="T29" fmla="*/ 90 h 100"/>
                <a:gd name="T30" fmla="*/ 26 w 104"/>
                <a:gd name="T31" fmla="*/ 84 h 100"/>
                <a:gd name="T32" fmla="*/ 12 w 104"/>
                <a:gd name="T33" fmla="*/ 68 h 100"/>
                <a:gd name="T34" fmla="*/ 10 w 104"/>
                <a:gd name="T35" fmla="*/ 66 h 100"/>
                <a:gd name="T36" fmla="*/ 8 w 104"/>
                <a:gd name="T37" fmla="*/ 64 h 100"/>
                <a:gd name="T38" fmla="*/ 4 w 104"/>
                <a:gd name="T39" fmla="*/ 58 h 100"/>
                <a:gd name="T40" fmla="*/ 2 w 104"/>
                <a:gd name="T41" fmla="*/ 54 h 100"/>
                <a:gd name="T42" fmla="*/ 2 w 104"/>
                <a:gd name="T43" fmla="*/ 46 h 100"/>
                <a:gd name="T44" fmla="*/ 8 w 104"/>
                <a:gd name="T45" fmla="*/ 38 h 100"/>
                <a:gd name="T46" fmla="*/ 16 w 104"/>
                <a:gd name="T47" fmla="*/ 28 h 100"/>
                <a:gd name="T48" fmla="*/ 26 w 104"/>
                <a:gd name="T49" fmla="*/ 18 h 100"/>
                <a:gd name="T50" fmla="*/ 46 w 104"/>
                <a:gd name="T51" fmla="*/ 2 h 100"/>
                <a:gd name="T52" fmla="*/ 50 w 104"/>
                <a:gd name="T53" fmla="*/ 0 h 100"/>
                <a:gd name="T54" fmla="*/ 54 w 104"/>
                <a:gd name="T55" fmla="*/ 2 h 100"/>
                <a:gd name="T56" fmla="*/ 58 w 104"/>
                <a:gd name="T57" fmla="*/ 4 h 100"/>
                <a:gd name="T58" fmla="*/ 64 w 104"/>
                <a:gd name="T59" fmla="*/ 10 h 100"/>
                <a:gd name="T60" fmla="*/ 70 w 104"/>
                <a:gd name="T61" fmla="*/ 16 h 100"/>
                <a:gd name="T62" fmla="*/ 84 w 104"/>
                <a:gd name="T63" fmla="*/ 28 h 100"/>
                <a:gd name="T64" fmla="*/ 94 w 104"/>
                <a:gd name="T65" fmla="*/ 34 h 100"/>
                <a:gd name="T66" fmla="*/ 104 w 104"/>
                <a:gd name="T67"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0">
                  <a:moveTo>
                    <a:pt x="104" y="38"/>
                  </a:moveTo>
                  <a:lnTo>
                    <a:pt x="104" y="38"/>
                  </a:lnTo>
                  <a:lnTo>
                    <a:pt x="104" y="42"/>
                  </a:lnTo>
                  <a:lnTo>
                    <a:pt x="104" y="46"/>
                  </a:lnTo>
                  <a:lnTo>
                    <a:pt x="104" y="46"/>
                  </a:lnTo>
                  <a:lnTo>
                    <a:pt x="104" y="52"/>
                  </a:lnTo>
                  <a:lnTo>
                    <a:pt x="104" y="52"/>
                  </a:lnTo>
                  <a:lnTo>
                    <a:pt x="100" y="54"/>
                  </a:lnTo>
                  <a:lnTo>
                    <a:pt x="96" y="56"/>
                  </a:lnTo>
                  <a:lnTo>
                    <a:pt x="96" y="56"/>
                  </a:lnTo>
                  <a:lnTo>
                    <a:pt x="94" y="60"/>
                  </a:lnTo>
                  <a:lnTo>
                    <a:pt x="92" y="64"/>
                  </a:lnTo>
                  <a:lnTo>
                    <a:pt x="92" y="64"/>
                  </a:lnTo>
                  <a:lnTo>
                    <a:pt x="86" y="70"/>
                  </a:lnTo>
                  <a:lnTo>
                    <a:pt x="86" y="70"/>
                  </a:lnTo>
                  <a:lnTo>
                    <a:pt x="82" y="76"/>
                  </a:lnTo>
                  <a:lnTo>
                    <a:pt x="76" y="80"/>
                  </a:lnTo>
                  <a:lnTo>
                    <a:pt x="76" y="80"/>
                  </a:lnTo>
                  <a:lnTo>
                    <a:pt x="66" y="88"/>
                  </a:lnTo>
                  <a:lnTo>
                    <a:pt x="66" y="88"/>
                  </a:lnTo>
                  <a:lnTo>
                    <a:pt x="60" y="94"/>
                  </a:lnTo>
                  <a:lnTo>
                    <a:pt x="60" y="94"/>
                  </a:lnTo>
                  <a:lnTo>
                    <a:pt x="58" y="96"/>
                  </a:lnTo>
                  <a:lnTo>
                    <a:pt x="56" y="100"/>
                  </a:lnTo>
                  <a:lnTo>
                    <a:pt x="56" y="100"/>
                  </a:lnTo>
                  <a:lnTo>
                    <a:pt x="50" y="98"/>
                  </a:lnTo>
                  <a:lnTo>
                    <a:pt x="50" y="98"/>
                  </a:lnTo>
                  <a:lnTo>
                    <a:pt x="46" y="96"/>
                  </a:lnTo>
                  <a:lnTo>
                    <a:pt x="46" y="96"/>
                  </a:lnTo>
                  <a:lnTo>
                    <a:pt x="36" y="90"/>
                  </a:lnTo>
                  <a:lnTo>
                    <a:pt x="26" y="84"/>
                  </a:lnTo>
                  <a:lnTo>
                    <a:pt x="26" y="84"/>
                  </a:lnTo>
                  <a:lnTo>
                    <a:pt x="20" y="74"/>
                  </a:lnTo>
                  <a:lnTo>
                    <a:pt x="12" y="68"/>
                  </a:lnTo>
                  <a:lnTo>
                    <a:pt x="12" y="68"/>
                  </a:lnTo>
                  <a:lnTo>
                    <a:pt x="10" y="66"/>
                  </a:lnTo>
                  <a:lnTo>
                    <a:pt x="8" y="64"/>
                  </a:lnTo>
                  <a:lnTo>
                    <a:pt x="8" y="64"/>
                  </a:lnTo>
                  <a:lnTo>
                    <a:pt x="4" y="58"/>
                  </a:lnTo>
                  <a:lnTo>
                    <a:pt x="4" y="58"/>
                  </a:lnTo>
                  <a:lnTo>
                    <a:pt x="2" y="54"/>
                  </a:lnTo>
                  <a:lnTo>
                    <a:pt x="2" y="54"/>
                  </a:lnTo>
                  <a:lnTo>
                    <a:pt x="0" y="50"/>
                  </a:lnTo>
                  <a:lnTo>
                    <a:pt x="2" y="46"/>
                  </a:lnTo>
                  <a:lnTo>
                    <a:pt x="2" y="46"/>
                  </a:lnTo>
                  <a:lnTo>
                    <a:pt x="8" y="38"/>
                  </a:lnTo>
                  <a:lnTo>
                    <a:pt x="8" y="38"/>
                  </a:lnTo>
                  <a:lnTo>
                    <a:pt x="16" y="28"/>
                  </a:lnTo>
                  <a:lnTo>
                    <a:pt x="26" y="18"/>
                  </a:lnTo>
                  <a:lnTo>
                    <a:pt x="26" y="18"/>
                  </a:lnTo>
                  <a:lnTo>
                    <a:pt x="46" y="2"/>
                  </a:lnTo>
                  <a:lnTo>
                    <a:pt x="46" y="2"/>
                  </a:lnTo>
                  <a:lnTo>
                    <a:pt x="50" y="0"/>
                  </a:lnTo>
                  <a:lnTo>
                    <a:pt x="50" y="0"/>
                  </a:lnTo>
                  <a:lnTo>
                    <a:pt x="54" y="2"/>
                  </a:lnTo>
                  <a:lnTo>
                    <a:pt x="54" y="2"/>
                  </a:lnTo>
                  <a:lnTo>
                    <a:pt x="58" y="4"/>
                  </a:lnTo>
                  <a:lnTo>
                    <a:pt x="58" y="4"/>
                  </a:lnTo>
                  <a:lnTo>
                    <a:pt x="64" y="10"/>
                  </a:lnTo>
                  <a:lnTo>
                    <a:pt x="64" y="10"/>
                  </a:lnTo>
                  <a:lnTo>
                    <a:pt x="70" y="16"/>
                  </a:lnTo>
                  <a:lnTo>
                    <a:pt x="70" y="16"/>
                  </a:lnTo>
                  <a:lnTo>
                    <a:pt x="84" y="28"/>
                  </a:lnTo>
                  <a:lnTo>
                    <a:pt x="84" y="28"/>
                  </a:lnTo>
                  <a:lnTo>
                    <a:pt x="94" y="34"/>
                  </a:lnTo>
                  <a:lnTo>
                    <a:pt x="94" y="34"/>
                  </a:lnTo>
                  <a:lnTo>
                    <a:pt x="98" y="36"/>
                  </a:lnTo>
                  <a:lnTo>
                    <a:pt x="104" y="38"/>
                  </a:lnTo>
                  <a:lnTo>
                    <a:pt x="10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3" name="Freeform 25"/>
            <p:cNvSpPr>
              <a:spLocks/>
            </p:cNvSpPr>
            <p:nvPr userDrawn="1"/>
          </p:nvSpPr>
          <p:spPr bwMode="auto">
            <a:xfrm>
              <a:off x="3315" y="3202"/>
              <a:ext cx="104" cy="110"/>
            </a:xfrm>
            <a:custGeom>
              <a:avLst/>
              <a:gdLst>
                <a:gd name="T0" fmla="*/ 96 w 104"/>
                <a:gd name="T1" fmla="*/ 68 h 110"/>
                <a:gd name="T2" fmla="*/ 90 w 104"/>
                <a:gd name="T3" fmla="*/ 72 h 110"/>
                <a:gd name="T4" fmla="*/ 84 w 104"/>
                <a:gd name="T5" fmla="*/ 78 h 110"/>
                <a:gd name="T6" fmla="*/ 78 w 104"/>
                <a:gd name="T7" fmla="*/ 88 h 110"/>
                <a:gd name="T8" fmla="*/ 74 w 104"/>
                <a:gd name="T9" fmla="*/ 96 h 110"/>
                <a:gd name="T10" fmla="*/ 66 w 104"/>
                <a:gd name="T11" fmla="*/ 104 h 110"/>
                <a:gd name="T12" fmla="*/ 62 w 104"/>
                <a:gd name="T13" fmla="*/ 108 h 110"/>
                <a:gd name="T14" fmla="*/ 56 w 104"/>
                <a:gd name="T15" fmla="*/ 110 h 110"/>
                <a:gd name="T16" fmla="*/ 52 w 104"/>
                <a:gd name="T17" fmla="*/ 110 h 110"/>
                <a:gd name="T18" fmla="*/ 38 w 104"/>
                <a:gd name="T19" fmla="*/ 100 h 110"/>
                <a:gd name="T20" fmla="*/ 32 w 104"/>
                <a:gd name="T21" fmla="*/ 96 h 110"/>
                <a:gd name="T22" fmla="*/ 28 w 104"/>
                <a:gd name="T23" fmla="*/ 92 h 110"/>
                <a:gd name="T24" fmla="*/ 22 w 104"/>
                <a:gd name="T25" fmla="*/ 86 h 110"/>
                <a:gd name="T26" fmla="*/ 16 w 104"/>
                <a:gd name="T27" fmla="*/ 80 h 110"/>
                <a:gd name="T28" fmla="*/ 8 w 104"/>
                <a:gd name="T29" fmla="*/ 72 h 110"/>
                <a:gd name="T30" fmla="*/ 2 w 104"/>
                <a:gd name="T31" fmla="*/ 62 h 110"/>
                <a:gd name="T32" fmla="*/ 0 w 104"/>
                <a:gd name="T33" fmla="*/ 52 h 110"/>
                <a:gd name="T34" fmla="*/ 8 w 104"/>
                <a:gd name="T35" fmla="*/ 44 h 110"/>
                <a:gd name="T36" fmla="*/ 16 w 104"/>
                <a:gd name="T37" fmla="*/ 34 h 110"/>
                <a:gd name="T38" fmla="*/ 32 w 104"/>
                <a:gd name="T39" fmla="*/ 8 h 110"/>
                <a:gd name="T40" fmla="*/ 38 w 104"/>
                <a:gd name="T41" fmla="*/ 2 h 110"/>
                <a:gd name="T42" fmla="*/ 40 w 104"/>
                <a:gd name="T43" fmla="*/ 0 h 110"/>
                <a:gd name="T44" fmla="*/ 58 w 104"/>
                <a:gd name="T45" fmla="*/ 2 h 110"/>
                <a:gd name="T46" fmla="*/ 62 w 104"/>
                <a:gd name="T47" fmla="*/ 12 h 110"/>
                <a:gd name="T48" fmla="*/ 72 w 104"/>
                <a:gd name="T49" fmla="*/ 18 h 110"/>
                <a:gd name="T50" fmla="*/ 82 w 104"/>
                <a:gd name="T51" fmla="*/ 26 h 110"/>
                <a:gd name="T52" fmla="*/ 86 w 104"/>
                <a:gd name="T53" fmla="*/ 30 h 110"/>
                <a:gd name="T54" fmla="*/ 90 w 104"/>
                <a:gd name="T55" fmla="*/ 34 h 110"/>
                <a:gd name="T56" fmla="*/ 102 w 104"/>
                <a:gd name="T57" fmla="*/ 46 h 110"/>
                <a:gd name="T58" fmla="*/ 104 w 104"/>
                <a:gd name="T59" fmla="*/ 50 h 110"/>
                <a:gd name="T60" fmla="*/ 104 w 104"/>
                <a:gd name="T61" fmla="*/ 54 h 110"/>
                <a:gd name="T62" fmla="*/ 102 w 104"/>
                <a:gd name="T63" fmla="*/ 56 h 110"/>
                <a:gd name="T64" fmla="*/ 96 w 104"/>
                <a:gd name="T65" fmla="*/ 6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10">
                  <a:moveTo>
                    <a:pt x="96" y="68"/>
                  </a:moveTo>
                  <a:lnTo>
                    <a:pt x="96" y="68"/>
                  </a:lnTo>
                  <a:lnTo>
                    <a:pt x="90" y="72"/>
                  </a:lnTo>
                  <a:lnTo>
                    <a:pt x="90" y="72"/>
                  </a:lnTo>
                  <a:lnTo>
                    <a:pt x="84" y="78"/>
                  </a:lnTo>
                  <a:lnTo>
                    <a:pt x="84" y="78"/>
                  </a:lnTo>
                  <a:lnTo>
                    <a:pt x="82" y="82"/>
                  </a:lnTo>
                  <a:lnTo>
                    <a:pt x="78" y="88"/>
                  </a:lnTo>
                  <a:lnTo>
                    <a:pt x="78" y="88"/>
                  </a:lnTo>
                  <a:lnTo>
                    <a:pt x="74" y="96"/>
                  </a:lnTo>
                  <a:lnTo>
                    <a:pt x="74" y="96"/>
                  </a:lnTo>
                  <a:lnTo>
                    <a:pt x="66" y="104"/>
                  </a:lnTo>
                  <a:lnTo>
                    <a:pt x="66" y="104"/>
                  </a:lnTo>
                  <a:lnTo>
                    <a:pt x="62" y="108"/>
                  </a:lnTo>
                  <a:lnTo>
                    <a:pt x="60" y="110"/>
                  </a:lnTo>
                  <a:lnTo>
                    <a:pt x="56" y="110"/>
                  </a:lnTo>
                  <a:lnTo>
                    <a:pt x="56" y="110"/>
                  </a:lnTo>
                  <a:lnTo>
                    <a:pt x="52" y="110"/>
                  </a:lnTo>
                  <a:lnTo>
                    <a:pt x="48" y="106"/>
                  </a:lnTo>
                  <a:lnTo>
                    <a:pt x="38" y="100"/>
                  </a:lnTo>
                  <a:lnTo>
                    <a:pt x="38" y="100"/>
                  </a:lnTo>
                  <a:lnTo>
                    <a:pt x="32" y="96"/>
                  </a:lnTo>
                  <a:lnTo>
                    <a:pt x="32" y="96"/>
                  </a:lnTo>
                  <a:lnTo>
                    <a:pt x="28" y="92"/>
                  </a:lnTo>
                  <a:lnTo>
                    <a:pt x="28" y="92"/>
                  </a:lnTo>
                  <a:lnTo>
                    <a:pt x="22" y="86"/>
                  </a:lnTo>
                  <a:lnTo>
                    <a:pt x="22" y="86"/>
                  </a:lnTo>
                  <a:lnTo>
                    <a:pt x="16" y="80"/>
                  </a:lnTo>
                  <a:lnTo>
                    <a:pt x="16" y="80"/>
                  </a:lnTo>
                  <a:lnTo>
                    <a:pt x="8" y="72"/>
                  </a:lnTo>
                  <a:lnTo>
                    <a:pt x="8" y="72"/>
                  </a:lnTo>
                  <a:lnTo>
                    <a:pt x="2" y="62"/>
                  </a:lnTo>
                  <a:lnTo>
                    <a:pt x="0" y="58"/>
                  </a:lnTo>
                  <a:lnTo>
                    <a:pt x="0" y="52"/>
                  </a:lnTo>
                  <a:lnTo>
                    <a:pt x="0" y="52"/>
                  </a:lnTo>
                  <a:lnTo>
                    <a:pt x="8" y="44"/>
                  </a:lnTo>
                  <a:lnTo>
                    <a:pt x="16" y="34"/>
                  </a:lnTo>
                  <a:lnTo>
                    <a:pt x="16" y="34"/>
                  </a:lnTo>
                  <a:lnTo>
                    <a:pt x="32" y="8"/>
                  </a:lnTo>
                  <a:lnTo>
                    <a:pt x="32" y="8"/>
                  </a:lnTo>
                  <a:lnTo>
                    <a:pt x="36" y="4"/>
                  </a:lnTo>
                  <a:lnTo>
                    <a:pt x="38" y="2"/>
                  </a:lnTo>
                  <a:lnTo>
                    <a:pt x="40" y="0"/>
                  </a:lnTo>
                  <a:lnTo>
                    <a:pt x="40" y="0"/>
                  </a:lnTo>
                  <a:lnTo>
                    <a:pt x="58" y="2"/>
                  </a:lnTo>
                  <a:lnTo>
                    <a:pt x="58" y="2"/>
                  </a:lnTo>
                  <a:lnTo>
                    <a:pt x="60" y="8"/>
                  </a:lnTo>
                  <a:lnTo>
                    <a:pt x="62" y="12"/>
                  </a:lnTo>
                  <a:lnTo>
                    <a:pt x="72" y="18"/>
                  </a:lnTo>
                  <a:lnTo>
                    <a:pt x="72" y="18"/>
                  </a:lnTo>
                  <a:lnTo>
                    <a:pt x="82" y="26"/>
                  </a:lnTo>
                  <a:lnTo>
                    <a:pt x="82" y="26"/>
                  </a:lnTo>
                  <a:lnTo>
                    <a:pt x="86" y="30"/>
                  </a:lnTo>
                  <a:lnTo>
                    <a:pt x="86" y="30"/>
                  </a:lnTo>
                  <a:lnTo>
                    <a:pt x="90" y="34"/>
                  </a:lnTo>
                  <a:lnTo>
                    <a:pt x="90" y="34"/>
                  </a:lnTo>
                  <a:lnTo>
                    <a:pt x="102" y="46"/>
                  </a:lnTo>
                  <a:lnTo>
                    <a:pt x="102" y="46"/>
                  </a:lnTo>
                  <a:lnTo>
                    <a:pt x="104" y="48"/>
                  </a:lnTo>
                  <a:lnTo>
                    <a:pt x="104" y="50"/>
                  </a:lnTo>
                  <a:lnTo>
                    <a:pt x="104" y="50"/>
                  </a:lnTo>
                  <a:lnTo>
                    <a:pt x="104" y="54"/>
                  </a:lnTo>
                  <a:lnTo>
                    <a:pt x="102" y="56"/>
                  </a:lnTo>
                  <a:lnTo>
                    <a:pt x="102" y="56"/>
                  </a:lnTo>
                  <a:lnTo>
                    <a:pt x="98" y="62"/>
                  </a:lnTo>
                  <a:lnTo>
                    <a:pt x="96" y="68"/>
                  </a:lnTo>
                  <a:lnTo>
                    <a:pt x="9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4" name="Freeform 26"/>
            <p:cNvSpPr>
              <a:spLocks noEditPoints="1"/>
            </p:cNvSpPr>
            <p:nvPr userDrawn="1"/>
          </p:nvSpPr>
          <p:spPr bwMode="auto">
            <a:xfrm>
              <a:off x="3311" y="3050"/>
              <a:ext cx="108" cy="124"/>
            </a:xfrm>
            <a:custGeom>
              <a:avLst/>
              <a:gdLst>
                <a:gd name="T0" fmla="*/ 34 w 108"/>
                <a:gd name="T1" fmla="*/ 106 h 124"/>
                <a:gd name="T2" fmla="*/ 28 w 108"/>
                <a:gd name="T3" fmla="*/ 100 h 124"/>
                <a:gd name="T4" fmla="*/ 20 w 108"/>
                <a:gd name="T5" fmla="*/ 90 h 124"/>
                <a:gd name="T6" fmla="*/ 14 w 108"/>
                <a:gd name="T7" fmla="*/ 86 h 124"/>
                <a:gd name="T8" fmla="*/ 10 w 108"/>
                <a:gd name="T9" fmla="*/ 78 h 124"/>
                <a:gd name="T10" fmla="*/ 4 w 108"/>
                <a:gd name="T11" fmla="*/ 68 h 124"/>
                <a:gd name="T12" fmla="*/ 0 w 108"/>
                <a:gd name="T13" fmla="*/ 60 h 124"/>
                <a:gd name="T14" fmla="*/ 0 w 108"/>
                <a:gd name="T15" fmla="*/ 58 h 124"/>
                <a:gd name="T16" fmla="*/ 0 w 108"/>
                <a:gd name="T17" fmla="*/ 56 h 124"/>
                <a:gd name="T18" fmla="*/ 8 w 108"/>
                <a:gd name="T19" fmla="*/ 44 h 124"/>
                <a:gd name="T20" fmla="*/ 12 w 108"/>
                <a:gd name="T21" fmla="*/ 40 h 124"/>
                <a:gd name="T22" fmla="*/ 16 w 108"/>
                <a:gd name="T23" fmla="*/ 38 h 124"/>
                <a:gd name="T24" fmla="*/ 26 w 108"/>
                <a:gd name="T25" fmla="*/ 26 h 124"/>
                <a:gd name="T26" fmla="*/ 38 w 108"/>
                <a:gd name="T27" fmla="*/ 14 h 124"/>
                <a:gd name="T28" fmla="*/ 46 w 108"/>
                <a:gd name="T29" fmla="*/ 4 h 124"/>
                <a:gd name="T30" fmla="*/ 54 w 108"/>
                <a:gd name="T31" fmla="*/ 0 h 124"/>
                <a:gd name="T32" fmla="*/ 62 w 108"/>
                <a:gd name="T33" fmla="*/ 4 h 124"/>
                <a:gd name="T34" fmla="*/ 68 w 108"/>
                <a:gd name="T35" fmla="*/ 8 h 124"/>
                <a:gd name="T36" fmla="*/ 74 w 108"/>
                <a:gd name="T37" fmla="*/ 14 h 124"/>
                <a:gd name="T38" fmla="*/ 82 w 108"/>
                <a:gd name="T39" fmla="*/ 24 h 124"/>
                <a:gd name="T40" fmla="*/ 84 w 108"/>
                <a:gd name="T41" fmla="*/ 30 h 124"/>
                <a:gd name="T42" fmla="*/ 84 w 108"/>
                <a:gd name="T43" fmla="*/ 32 h 124"/>
                <a:gd name="T44" fmla="*/ 84 w 108"/>
                <a:gd name="T45" fmla="*/ 36 h 124"/>
                <a:gd name="T46" fmla="*/ 86 w 108"/>
                <a:gd name="T47" fmla="*/ 36 h 124"/>
                <a:gd name="T48" fmla="*/ 92 w 108"/>
                <a:gd name="T49" fmla="*/ 38 h 124"/>
                <a:gd name="T50" fmla="*/ 96 w 108"/>
                <a:gd name="T51" fmla="*/ 46 h 124"/>
                <a:gd name="T52" fmla="*/ 100 w 108"/>
                <a:gd name="T53" fmla="*/ 50 h 124"/>
                <a:gd name="T54" fmla="*/ 104 w 108"/>
                <a:gd name="T55" fmla="*/ 54 h 124"/>
                <a:gd name="T56" fmla="*/ 108 w 108"/>
                <a:gd name="T57" fmla="*/ 60 h 124"/>
                <a:gd name="T58" fmla="*/ 106 w 108"/>
                <a:gd name="T59" fmla="*/ 64 h 124"/>
                <a:gd name="T60" fmla="*/ 106 w 108"/>
                <a:gd name="T61" fmla="*/ 72 h 124"/>
                <a:gd name="T62" fmla="*/ 104 w 108"/>
                <a:gd name="T63" fmla="*/ 76 h 124"/>
                <a:gd name="T64" fmla="*/ 92 w 108"/>
                <a:gd name="T65" fmla="*/ 84 h 124"/>
                <a:gd name="T66" fmla="*/ 78 w 108"/>
                <a:gd name="T67" fmla="*/ 98 h 124"/>
                <a:gd name="T68" fmla="*/ 64 w 108"/>
                <a:gd name="T69" fmla="*/ 116 h 124"/>
                <a:gd name="T70" fmla="*/ 60 w 108"/>
                <a:gd name="T71" fmla="*/ 122 h 124"/>
                <a:gd name="T72" fmla="*/ 54 w 108"/>
                <a:gd name="T73" fmla="*/ 124 h 124"/>
                <a:gd name="T74" fmla="*/ 46 w 108"/>
                <a:gd name="T75" fmla="*/ 120 h 124"/>
                <a:gd name="T76" fmla="*/ 40 w 108"/>
                <a:gd name="T77" fmla="*/ 116 h 124"/>
                <a:gd name="T78" fmla="*/ 34 w 108"/>
                <a:gd name="T79" fmla="*/ 106 h 124"/>
                <a:gd name="T80" fmla="*/ 46 w 108"/>
                <a:gd name="T81" fmla="*/ 34 h 124"/>
                <a:gd name="T82" fmla="*/ 44 w 108"/>
                <a:gd name="T83" fmla="*/ 36 h 124"/>
                <a:gd name="T84" fmla="*/ 32 w 108"/>
                <a:gd name="T85" fmla="*/ 46 h 124"/>
                <a:gd name="T86" fmla="*/ 26 w 108"/>
                <a:gd name="T87" fmla="*/ 54 h 124"/>
                <a:gd name="T88" fmla="*/ 22 w 108"/>
                <a:gd name="T89" fmla="*/ 62 h 124"/>
                <a:gd name="T90" fmla="*/ 28 w 108"/>
                <a:gd name="T91" fmla="*/ 72 h 124"/>
                <a:gd name="T92" fmla="*/ 32 w 108"/>
                <a:gd name="T93" fmla="*/ 78 h 124"/>
                <a:gd name="T94" fmla="*/ 32 w 108"/>
                <a:gd name="T95" fmla="*/ 82 h 124"/>
                <a:gd name="T96" fmla="*/ 32 w 108"/>
                <a:gd name="T97" fmla="*/ 86 h 124"/>
                <a:gd name="T98" fmla="*/ 38 w 108"/>
                <a:gd name="T99" fmla="*/ 84 h 124"/>
                <a:gd name="T100" fmla="*/ 42 w 108"/>
                <a:gd name="T101" fmla="*/ 88 h 124"/>
                <a:gd name="T102" fmla="*/ 46 w 108"/>
                <a:gd name="T103" fmla="*/ 90 h 124"/>
                <a:gd name="T104" fmla="*/ 52 w 108"/>
                <a:gd name="T105" fmla="*/ 96 h 124"/>
                <a:gd name="T106" fmla="*/ 58 w 108"/>
                <a:gd name="T107" fmla="*/ 94 h 124"/>
                <a:gd name="T108" fmla="*/ 72 w 108"/>
                <a:gd name="T109" fmla="*/ 80 h 124"/>
                <a:gd name="T110" fmla="*/ 82 w 108"/>
                <a:gd name="T111" fmla="*/ 62 h 124"/>
                <a:gd name="T112" fmla="*/ 82 w 108"/>
                <a:gd name="T113" fmla="*/ 60 h 124"/>
                <a:gd name="T114" fmla="*/ 76 w 108"/>
                <a:gd name="T115" fmla="*/ 54 h 124"/>
                <a:gd name="T116" fmla="*/ 68 w 108"/>
                <a:gd name="T117" fmla="*/ 46 h 124"/>
                <a:gd name="T118" fmla="*/ 56 w 108"/>
                <a:gd name="T119" fmla="*/ 26 h 124"/>
                <a:gd name="T120" fmla="*/ 46 w 108"/>
                <a:gd name="T121"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24">
                  <a:moveTo>
                    <a:pt x="34" y="106"/>
                  </a:moveTo>
                  <a:lnTo>
                    <a:pt x="34" y="106"/>
                  </a:lnTo>
                  <a:lnTo>
                    <a:pt x="28" y="100"/>
                  </a:lnTo>
                  <a:lnTo>
                    <a:pt x="28" y="100"/>
                  </a:lnTo>
                  <a:lnTo>
                    <a:pt x="20" y="90"/>
                  </a:lnTo>
                  <a:lnTo>
                    <a:pt x="20" y="90"/>
                  </a:lnTo>
                  <a:lnTo>
                    <a:pt x="14" y="86"/>
                  </a:lnTo>
                  <a:lnTo>
                    <a:pt x="14" y="86"/>
                  </a:lnTo>
                  <a:lnTo>
                    <a:pt x="12" y="82"/>
                  </a:lnTo>
                  <a:lnTo>
                    <a:pt x="10" y="78"/>
                  </a:lnTo>
                  <a:lnTo>
                    <a:pt x="10" y="78"/>
                  </a:lnTo>
                  <a:lnTo>
                    <a:pt x="4" y="68"/>
                  </a:lnTo>
                  <a:lnTo>
                    <a:pt x="4" y="68"/>
                  </a:lnTo>
                  <a:lnTo>
                    <a:pt x="0" y="60"/>
                  </a:lnTo>
                  <a:lnTo>
                    <a:pt x="0" y="60"/>
                  </a:lnTo>
                  <a:lnTo>
                    <a:pt x="0" y="58"/>
                  </a:lnTo>
                  <a:lnTo>
                    <a:pt x="0" y="56"/>
                  </a:lnTo>
                  <a:lnTo>
                    <a:pt x="0" y="56"/>
                  </a:lnTo>
                  <a:lnTo>
                    <a:pt x="2" y="50"/>
                  </a:lnTo>
                  <a:lnTo>
                    <a:pt x="8" y="44"/>
                  </a:lnTo>
                  <a:lnTo>
                    <a:pt x="8" y="44"/>
                  </a:lnTo>
                  <a:lnTo>
                    <a:pt x="12" y="40"/>
                  </a:lnTo>
                  <a:lnTo>
                    <a:pt x="16" y="38"/>
                  </a:lnTo>
                  <a:lnTo>
                    <a:pt x="16" y="38"/>
                  </a:lnTo>
                  <a:lnTo>
                    <a:pt x="26" y="26"/>
                  </a:lnTo>
                  <a:lnTo>
                    <a:pt x="26" y="26"/>
                  </a:lnTo>
                  <a:lnTo>
                    <a:pt x="38" y="14"/>
                  </a:lnTo>
                  <a:lnTo>
                    <a:pt x="38" y="14"/>
                  </a:lnTo>
                  <a:lnTo>
                    <a:pt x="46" y="4"/>
                  </a:lnTo>
                  <a:lnTo>
                    <a:pt x="46" y="4"/>
                  </a:lnTo>
                  <a:lnTo>
                    <a:pt x="54" y="0"/>
                  </a:lnTo>
                  <a:lnTo>
                    <a:pt x="54" y="0"/>
                  </a:lnTo>
                  <a:lnTo>
                    <a:pt x="58" y="0"/>
                  </a:lnTo>
                  <a:lnTo>
                    <a:pt x="62" y="4"/>
                  </a:lnTo>
                  <a:lnTo>
                    <a:pt x="62" y="4"/>
                  </a:lnTo>
                  <a:lnTo>
                    <a:pt x="68" y="8"/>
                  </a:lnTo>
                  <a:lnTo>
                    <a:pt x="68" y="8"/>
                  </a:lnTo>
                  <a:lnTo>
                    <a:pt x="74" y="14"/>
                  </a:lnTo>
                  <a:lnTo>
                    <a:pt x="74" y="14"/>
                  </a:lnTo>
                  <a:lnTo>
                    <a:pt x="82" y="24"/>
                  </a:lnTo>
                  <a:lnTo>
                    <a:pt x="82" y="24"/>
                  </a:lnTo>
                  <a:lnTo>
                    <a:pt x="84" y="30"/>
                  </a:lnTo>
                  <a:lnTo>
                    <a:pt x="84" y="30"/>
                  </a:lnTo>
                  <a:lnTo>
                    <a:pt x="84" y="32"/>
                  </a:lnTo>
                  <a:lnTo>
                    <a:pt x="84" y="32"/>
                  </a:lnTo>
                  <a:lnTo>
                    <a:pt x="84" y="36"/>
                  </a:lnTo>
                  <a:lnTo>
                    <a:pt x="86" y="36"/>
                  </a:lnTo>
                  <a:lnTo>
                    <a:pt x="86" y="36"/>
                  </a:lnTo>
                  <a:lnTo>
                    <a:pt x="92" y="38"/>
                  </a:lnTo>
                  <a:lnTo>
                    <a:pt x="92" y="38"/>
                  </a:lnTo>
                  <a:lnTo>
                    <a:pt x="94" y="42"/>
                  </a:lnTo>
                  <a:lnTo>
                    <a:pt x="96" y="46"/>
                  </a:lnTo>
                  <a:lnTo>
                    <a:pt x="96" y="46"/>
                  </a:lnTo>
                  <a:lnTo>
                    <a:pt x="100" y="50"/>
                  </a:lnTo>
                  <a:lnTo>
                    <a:pt x="104" y="54"/>
                  </a:lnTo>
                  <a:lnTo>
                    <a:pt x="104" y="54"/>
                  </a:lnTo>
                  <a:lnTo>
                    <a:pt x="106" y="56"/>
                  </a:lnTo>
                  <a:lnTo>
                    <a:pt x="108" y="60"/>
                  </a:lnTo>
                  <a:lnTo>
                    <a:pt x="108" y="60"/>
                  </a:lnTo>
                  <a:lnTo>
                    <a:pt x="106" y="64"/>
                  </a:lnTo>
                  <a:lnTo>
                    <a:pt x="106" y="64"/>
                  </a:lnTo>
                  <a:lnTo>
                    <a:pt x="106" y="72"/>
                  </a:lnTo>
                  <a:lnTo>
                    <a:pt x="106" y="72"/>
                  </a:lnTo>
                  <a:lnTo>
                    <a:pt x="104" y="76"/>
                  </a:lnTo>
                  <a:lnTo>
                    <a:pt x="100" y="78"/>
                  </a:lnTo>
                  <a:lnTo>
                    <a:pt x="92" y="84"/>
                  </a:lnTo>
                  <a:lnTo>
                    <a:pt x="92" y="84"/>
                  </a:lnTo>
                  <a:lnTo>
                    <a:pt x="78" y="98"/>
                  </a:lnTo>
                  <a:lnTo>
                    <a:pt x="78" y="98"/>
                  </a:lnTo>
                  <a:lnTo>
                    <a:pt x="64" y="116"/>
                  </a:lnTo>
                  <a:lnTo>
                    <a:pt x="64" y="116"/>
                  </a:lnTo>
                  <a:lnTo>
                    <a:pt x="60" y="122"/>
                  </a:lnTo>
                  <a:lnTo>
                    <a:pt x="58" y="124"/>
                  </a:lnTo>
                  <a:lnTo>
                    <a:pt x="54" y="124"/>
                  </a:lnTo>
                  <a:lnTo>
                    <a:pt x="54" y="124"/>
                  </a:lnTo>
                  <a:lnTo>
                    <a:pt x="46" y="120"/>
                  </a:lnTo>
                  <a:lnTo>
                    <a:pt x="42" y="118"/>
                  </a:lnTo>
                  <a:lnTo>
                    <a:pt x="40" y="116"/>
                  </a:lnTo>
                  <a:lnTo>
                    <a:pt x="40" y="116"/>
                  </a:lnTo>
                  <a:lnTo>
                    <a:pt x="34" y="106"/>
                  </a:lnTo>
                  <a:lnTo>
                    <a:pt x="34" y="106"/>
                  </a:lnTo>
                  <a:close/>
                  <a:moveTo>
                    <a:pt x="46" y="34"/>
                  </a:moveTo>
                  <a:lnTo>
                    <a:pt x="46" y="34"/>
                  </a:lnTo>
                  <a:lnTo>
                    <a:pt x="44" y="36"/>
                  </a:lnTo>
                  <a:lnTo>
                    <a:pt x="44" y="36"/>
                  </a:lnTo>
                  <a:lnTo>
                    <a:pt x="32" y="46"/>
                  </a:lnTo>
                  <a:lnTo>
                    <a:pt x="32" y="46"/>
                  </a:lnTo>
                  <a:lnTo>
                    <a:pt x="26" y="54"/>
                  </a:lnTo>
                  <a:lnTo>
                    <a:pt x="22" y="62"/>
                  </a:lnTo>
                  <a:lnTo>
                    <a:pt x="22" y="62"/>
                  </a:lnTo>
                  <a:lnTo>
                    <a:pt x="28" y="72"/>
                  </a:lnTo>
                  <a:lnTo>
                    <a:pt x="28" y="72"/>
                  </a:lnTo>
                  <a:lnTo>
                    <a:pt x="30" y="74"/>
                  </a:lnTo>
                  <a:lnTo>
                    <a:pt x="32" y="78"/>
                  </a:lnTo>
                  <a:lnTo>
                    <a:pt x="32" y="78"/>
                  </a:lnTo>
                  <a:lnTo>
                    <a:pt x="32" y="82"/>
                  </a:lnTo>
                  <a:lnTo>
                    <a:pt x="32" y="86"/>
                  </a:lnTo>
                  <a:lnTo>
                    <a:pt x="32" y="86"/>
                  </a:lnTo>
                  <a:lnTo>
                    <a:pt x="36" y="84"/>
                  </a:lnTo>
                  <a:lnTo>
                    <a:pt x="38" y="84"/>
                  </a:lnTo>
                  <a:lnTo>
                    <a:pt x="38" y="84"/>
                  </a:lnTo>
                  <a:lnTo>
                    <a:pt x="42" y="88"/>
                  </a:lnTo>
                  <a:lnTo>
                    <a:pt x="46" y="90"/>
                  </a:lnTo>
                  <a:lnTo>
                    <a:pt x="46" y="90"/>
                  </a:lnTo>
                  <a:lnTo>
                    <a:pt x="52" y="96"/>
                  </a:lnTo>
                  <a:lnTo>
                    <a:pt x="52" y="96"/>
                  </a:lnTo>
                  <a:lnTo>
                    <a:pt x="56" y="96"/>
                  </a:lnTo>
                  <a:lnTo>
                    <a:pt x="58" y="94"/>
                  </a:lnTo>
                  <a:lnTo>
                    <a:pt x="58" y="94"/>
                  </a:lnTo>
                  <a:lnTo>
                    <a:pt x="72" y="80"/>
                  </a:lnTo>
                  <a:lnTo>
                    <a:pt x="72" y="80"/>
                  </a:lnTo>
                  <a:lnTo>
                    <a:pt x="82" y="62"/>
                  </a:lnTo>
                  <a:lnTo>
                    <a:pt x="82" y="62"/>
                  </a:lnTo>
                  <a:lnTo>
                    <a:pt x="82" y="60"/>
                  </a:lnTo>
                  <a:lnTo>
                    <a:pt x="82" y="58"/>
                  </a:lnTo>
                  <a:lnTo>
                    <a:pt x="76" y="54"/>
                  </a:lnTo>
                  <a:lnTo>
                    <a:pt x="76" y="54"/>
                  </a:lnTo>
                  <a:lnTo>
                    <a:pt x="68" y="46"/>
                  </a:lnTo>
                  <a:lnTo>
                    <a:pt x="68" y="46"/>
                  </a:lnTo>
                  <a:lnTo>
                    <a:pt x="56" y="26"/>
                  </a:lnTo>
                  <a:lnTo>
                    <a:pt x="56" y="26"/>
                  </a:lnTo>
                  <a:lnTo>
                    <a:pt x="46" y="34"/>
                  </a:lnTo>
                  <a:lnTo>
                    <a:pt x="4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5" name="Freeform 27"/>
            <p:cNvSpPr>
              <a:spLocks noEditPoints="1"/>
            </p:cNvSpPr>
            <p:nvPr userDrawn="1"/>
          </p:nvSpPr>
          <p:spPr bwMode="auto">
            <a:xfrm>
              <a:off x="3311" y="2788"/>
              <a:ext cx="112" cy="122"/>
            </a:xfrm>
            <a:custGeom>
              <a:avLst/>
              <a:gdLst>
                <a:gd name="T0" fmla="*/ 102 w 112"/>
                <a:gd name="T1" fmla="*/ 44 h 122"/>
                <a:gd name="T2" fmla="*/ 108 w 112"/>
                <a:gd name="T3" fmla="*/ 52 h 122"/>
                <a:gd name="T4" fmla="*/ 112 w 112"/>
                <a:gd name="T5" fmla="*/ 58 h 122"/>
                <a:gd name="T6" fmla="*/ 102 w 112"/>
                <a:gd name="T7" fmla="*/ 76 h 122"/>
                <a:gd name="T8" fmla="*/ 98 w 112"/>
                <a:gd name="T9" fmla="*/ 82 h 122"/>
                <a:gd name="T10" fmla="*/ 92 w 112"/>
                <a:gd name="T11" fmla="*/ 86 h 122"/>
                <a:gd name="T12" fmla="*/ 82 w 112"/>
                <a:gd name="T13" fmla="*/ 96 h 122"/>
                <a:gd name="T14" fmla="*/ 70 w 112"/>
                <a:gd name="T15" fmla="*/ 110 h 122"/>
                <a:gd name="T16" fmla="*/ 56 w 112"/>
                <a:gd name="T17" fmla="*/ 122 h 122"/>
                <a:gd name="T18" fmla="*/ 50 w 112"/>
                <a:gd name="T19" fmla="*/ 118 h 122"/>
                <a:gd name="T20" fmla="*/ 44 w 112"/>
                <a:gd name="T21" fmla="*/ 114 h 122"/>
                <a:gd name="T22" fmla="*/ 32 w 112"/>
                <a:gd name="T23" fmla="*/ 104 h 122"/>
                <a:gd name="T24" fmla="*/ 14 w 112"/>
                <a:gd name="T25" fmla="*/ 90 h 122"/>
                <a:gd name="T26" fmla="*/ 6 w 112"/>
                <a:gd name="T27" fmla="*/ 82 h 122"/>
                <a:gd name="T28" fmla="*/ 0 w 112"/>
                <a:gd name="T29" fmla="*/ 76 h 122"/>
                <a:gd name="T30" fmla="*/ 0 w 112"/>
                <a:gd name="T31" fmla="*/ 74 h 122"/>
                <a:gd name="T32" fmla="*/ 6 w 112"/>
                <a:gd name="T33" fmla="*/ 62 h 122"/>
                <a:gd name="T34" fmla="*/ 14 w 112"/>
                <a:gd name="T35" fmla="*/ 46 h 122"/>
                <a:gd name="T36" fmla="*/ 20 w 112"/>
                <a:gd name="T37" fmla="*/ 34 h 122"/>
                <a:gd name="T38" fmla="*/ 34 w 112"/>
                <a:gd name="T39" fmla="*/ 20 h 122"/>
                <a:gd name="T40" fmla="*/ 44 w 112"/>
                <a:gd name="T41" fmla="*/ 8 h 122"/>
                <a:gd name="T42" fmla="*/ 48 w 112"/>
                <a:gd name="T43" fmla="*/ 4 h 122"/>
                <a:gd name="T44" fmla="*/ 52 w 112"/>
                <a:gd name="T45" fmla="*/ 0 h 122"/>
                <a:gd name="T46" fmla="*/ 58 w 112"/>
                <a:gd name="T47" fmla="*/ 6 h 122"/>
                <a:gd name="T48" fmla="*/ 66 w 112"/>
                <a:gd name="T49" fmla="*/ 12 h 122"/>
                <a:gd name="T50" fmla="*/ 82 w 112"/>
                <a:gd name="T51" fmla="*/ 26 h 122"/>
                <a:gd name="T52" fmla="*/ 92 w 112"/>
                <a:gd name="T53" fmla="*/ 36 h 122"/>
                <a:gd name="T54" fmla="*/ 100 w 112"/>
                <a:gd name="T55" fmla="*/ 44 h 122"/>
                <a:gd name="T56" fmla="*/ 102 w 112"/>
                <a:gd name="T57" fmla="*/ 44 h 122"/>
                <a:gd name="T58" fmla="*/ 34 w 112"/>
                <a:gd name="T59" fmla="*/ 78 h 122"/>
                <a:gd name="T60" fmla="*/ 28 w 112"/>
                <a:gd name="T61" fmla="*/ 74 h 122"/>
                <a:gd name="T62" fmla="*/ 24 w 112"/>
                <a:gd name="T63" fmla="*/ 72 h 122"/>
                <a:gd name="T64" fmla="*/ 22 w 112"/>
                <a:gd name="T65" fmla="*/ 70 h 122"/>
                <a:gd name="T66" fmla="*/ 22 w 112"/>
                <a:gd name="T67" fmla="*/ 64 h 122"/>
                <a:gd name="T68" fmla="*/ 26 w 112"/>
                <a:gd name="T69" fmla="*/ 60 h 122"/>
                <a:gd name="T70" fmla="*/ 36 w 112"/>
                <a:gd name="T71" fmla="*/ 48 h 122"/>
                <a:gd name="T72" fmla="*/ 42 w 112"/>
                <a:gd name="T73" fmla="*/ 40 h 122"/>
                <a:gd name="T74" fmla="*/ 46 w 112"/>
                <a:gd name="T75" fmla="*/ 34 h 122"/>
                <a:gd name="T76" fmla="*/ 50 w 112"/>
                <a:gd name="T77" fmla="*/ 28 h 122"/>
                <a:gd name="T78" fmla="*/ 60 w 112"/>
                <a:gd name="T79" fmla="*/ 36 h 122"/>
                <a:gd name="T80" fmla="*/ 66 w 112"/>
                <a:gd name="T81" fmla="*/ 46 h 122"/>
                <a:gd name="T82" fmla="*/ 72 w 112"/>
                <a:gd name="T83" fmla="*/ 52 h 122"/>
                <a:gd name="T84" fmla="*/ 76 w 112"/>
                <a:gd name="T85" fmla="*/ 52 h 122"/>
                <a:gd name="T86" fmla="*/ 80 w 112"/>
                <a:gd name="T87" fmla="*/ 52 h 122"/>
                <a:gd name="T88" fmla="*/ 88 w 112"/>
                <a:gd name="T89" fmla="*/ 58 h 122"/>
                <a:gd name="T90" fmla="*/ 80 w 112"/>
                <a:gd name="T91" fmla="*/ 68 h 122"/>
                <a:gd name="T92" fmla="*/ 74 w 112"/>
                <a:gd name="T93" fmla="*/ 80 h 122"/>
                <a:gd name="T94" fmla="*/ 66 w 112"/>
                <a:gd name="T95" fmla="*/ 90 h 122"/>
                <a:gd name="T96" fmla="*/ 60 w 112"/>
                <a:gd name="T97" fmla="*/ 98 h 122"/>
                <a:gd name="T98" fmla="*/ 56 w 112"/>
                <a:gd name="T99" fmla="*/ 96 h 122"/>
                <a:gd name="T100" fmla="*/ 54 w 112"/>
                <a:gd name="T101" fmla="*/ 94 h 122"/>
                <a:gd name="T102" fmla="*/ 46 w 112"/>
                <a:gd name="T103" fmla="*/ 88 h 122"/>
                <a:gd name="T104" fmla="*/ 34 w 112"/>
                <a:gd name="T105"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122">
                  <a:moveTo>
                    <a:pt x="102" y="44"/>
                  </a:moveTo>
                  <a:lnTo>
                    <a:pt x="102" y="44"/>
                  </a:lnTo>
                  <a:lnTo>
                    <a:pt x="108" y="52"/>
                  </a:lnTo>
                  <a:lnTo>
                    <a:pt x="108" y="52"/>
                  </a:lnTo>
                  <a:lnTo>
                    <a:pt x="112" y="56"/>
                  </a:lnTo>
                  <a:lnTo>
                    <a:pt x="112" y="58"/>
                  </a:lnTo>
                  <a:lnTo>
                    <a:pt x="110" y="64"/>
                  </a:lnTo>
                  <a:lnTo>
                    <a:pt x="102" y="76"/>
                  </a:lnTo>
                  <a:lnTo>
                    <a:pt x="102" y="76"/>
                  </a:lnTo>
                  <a:lnTo>
                    <a:pt x="98" y="82"/>
                  </a:lnTo>
                  <a:lnTo>
                    <a:pt x="92" y="86"/>
                  </a:lnTo>
                  <a:lnTo>
                    <a:pt x="92" y="86"/>
                  </a:lnTo>
                  <a:lnTo>
                    <a:pt x="82" y="96"/>
                  </a:lnTo>
                  <a:lnTo>
                    <a:pt x="82" y="96"/>
                  </a:lnTo>
                  <a:lnTo>
                    <a:pt x="70" y="110"/>
                  </a:lnTo>
                  <a:lnTo>
                    <a:pt x="70" y="110"/>
                  </a:lnTo>
                  <a:lnTo>
                    <a:pt x="64" y="116"/>
                  </a:lnTo>
                  <a:lnTo>
                    <a:pt x="56" y="122"/>
                  </a:lnTo>
                  <a:lnTo>
                    <a:pt x="56" y="122"/>
                  </a:lnTo>
                  <a:lnTo>
                    <a:pt x="50" y="118"/>
                  </a:lnTo>
                  <a:lnTo>
                    <a:pt x="44" y="114"/>
                  </a:lnTo>
                  <a:lnTo>
                    <a:pt x="44" y="114"/>
                  </a:lnTo>
                  <a:lnTo>
                    <a:pt x="32" y="104"/>
                  </a:lnTo>
                  <a:lnTo>
                    <a:pt x="32" y="104"/>
                  </a:lnTo>
                  <a:lnTo>
                    <a:pt x="22" y="98"/>
                  </a:lnTo>
                  <a:lnTo>
                    <a:pt x="14" y="90"/>
                  </a:lnTo>
                  <a:lnTo>
                    <a:pt x="14" y="90"/>
                  </a:lnTo>
                  <a:lnTo>
                    <a:pt x="6" y="82"/>
                  </a:lnTo>
                  <a:lnTo>
                    <a:pt x="6" y="82"/>
                  </a:lnTo>
                  <a:lnTo>
                    <a:pt x="0" y="76"/>
                  </a:lnTo>
                  <a:lnTo>
                    <a:pt x="0" y="76"/>
                  </a:lnTo>
                  <a:lnTo>
                    <a:pt x="0" y="74"/>
                  </a:lnTo>
                  <a:lnTo>
                    <a:pt x="0" y="68"/>
                  </a:lnTo>
                  <a:lnTo>
                    <a:pt x="6" y="62"/>
                  </a:lnTo>
                  <a:lnTo>
                    <a:pt x="6" y="62"/>
                  </a:lnTo>
                  <a:lnTo>
                    <a:pt x="14" y="46"/>
                  </a:lnTo>
                  <a:lnTo>
                    <a:pt x="14" y="46"/>
                  </a:lnTo>
                  <a:lnTo>
                    <a:pt x="20" y="34"/>
                  </a:lnTo>
                  <a:lnTo>
                    <a:pt x="20" y="34"/>
                  </a:lnTo>
                  <a:lnTo>
                    <a:pt x="34" y="20"/>
                  </a:lnTo>
                  <a:lnTo>
                    <a:pt x="34" y="20"/>
                  </a:lnTo>
                  <a:lnTo>
                    <a:pt x="44" y="8"/>
                  </a:lnTo>
                  <a:lnTo>
                    <a:pt x="44" y="8"/>
                  </a:lnTo>
                  <a:lnTo>
                    <a:pt x="48" y="4"/>
                  </a:lnTo>
                  <a:lnTo>
                    <a:pt x="48" y="4"/>
                  </a:lnTo>
                  <a:lnTo>
                    <a:pt x="52" y="0"/>
                  </a:lnTo>
                  <a:lnTo>
                    <a:pt x="52" y="0"/>
                  </a:lnTo>
                  <a:lnTo>
                    <a:pt x="58" y="6"/>
                  </a:lnTo>
                  <a:lnTo>
                    <a:pt x="58" y="6"/>
                  </a:lnTo>
                  <a:lnTo>
                    <a:pt x="66" y="12"/>
                  </a:lnTo>
                  <a:lnTo>
                    <a:pt x="66" y="12"/>
                  </a:lnTo>
                  <a:lnTo>
                    <a:pt x="82" y="26"/>
                  </a:lnTo>
                  <a:lnTo>
                    <a:pt x="82" y="26"/>
                  </a:lnTo>
                  <a:lnTo>
                    <a:pt x="92" y="36"/>
                  </a:lnTo>
                  <a:lnTo>
                    <a:pt x="92" y="36"/>
                  </a:lnTo>
                  <a:lnTo>
                    <a:pt x="100" y="44"/>
                  </a:lnTo>
                  <a:lnTo>
                    <a:pt x="100" y="44"/>
                  </a:lnTo>
                  <a:lnTo>
                    <a:pt x="102" y="44"/>
                  </a:lnTo>
                  <a:lnTo>
                    <a:pt x="102" y="44"/>
                  </a:lnTo>
                  <a:close/>
                  <a:moveTo>
                    <a:pt x="34" y="78"/>
                  </a:moveTo>
                  <a:lnTo>
                    <a:pt x="34" y="78"/>
                  </a:lnTo>
                  <a:lnTo>
                    <a:pt x="28" y="74"/>
                  </a:lnTo>
                  <a:lnTo>
                    <a:pt x="28" y="74"/>
                  </a:lnTo>
                  <a:lnTo>
                    <a:pt x="24" y="72"/>
                  </a:lnTo>
                  <a:lnTo>
                    <a:pt x="22" y="70"/>
                  </a:lnTo>
                  <a:lnTo>
                    <a:pt x="22" y="70"/>
                  </a:lnTo>
                  <a:lnTo>
                    <a:pt x="22" y="64"/>
                  </a:lnTo>
                  <a:lnTo>
                    <a:pt x="22" y="64"/>
                  </a:lnTo>
                  <a:lnTo>
                    <a:pt x="26" y="60"/>
                  </a:lnTo>
                  <a:lnTo>
                    <a:pt x="26" y="60"/>
                  </a:lnTo>
                  <a:lnTo>
                    <a:pt x="36" y="48"/>
                  </a:lnTo>
                  <a:lnTo>
                    <a:pt x="36" y="48"/>
                  </a:lnTo>
                  <a:lnTo>
                    <a:pt x="42" y="40"/>
                  </a:lnTo>
                  <a:lnTo>
                    <a:pt x="42" y="40"/>
                  </a:lnTo>
                  <a:lnTo>
                    <a:pt x="46" y="34"/>
                  </a:lnTo>
                  <a:lnTo>
                    <a:pt x="46" y="34"/>
                  </a:lnTo>
                  <a:lnTo>
                    <a:pt x="50" y="28"/>
                  </a:lnTo>
                  <a:lnTo>
                    <a:pt x="50" y="28"/>
                  </a:lnTo>
                  <a:lnTo>
                    <a:pt x="56" y="32"/>
                  </a:lnTo>
                  <a:lnTo>
                    <a:pt x="60" y="36"/>
                  </a:lnTo>
                  <a:lnTo>
                    <a:pt x="60" y="36"/>
                  </a:lnTo>
                  <a:lnTo>
                    <a:pt x="66" y="46"/>
                  </a:lnTo>
                  <a:lnTo>
                    <a:pt x="66" y="46"/>
                  </a:lnTo>
                  <a:lnTo>
                    <a:pt x="72" y="52"/>
                  </a:lnTo>
                  <a:lnTo>
                    <a:pt x="72" y="52"/>
                  </a:lnTo>
                  <a:lnTo>
                    <a:pt x="76" y="52"/>
                  </a:lnTo>
                  <a:lnTo>
                    <a:pt x="80" y="52"/>
                  </a:lnTo>
                  <a:lnTo>
                    <a:pt x="80" y="52"/>
                  </a:lnTo>
                  <a:lnTo>
                    <a:pt x="84" y="54"/>
                  </a:lnTo>
                  <a:lnTo>
                    <a:pt x="88" y="58"/>
                  </a:lnTo>
                  <a:lnTo>
                    <a:pt x="88" y="58"/>
                  </a:lnTo>
                  <a:lnTo>
                    <a:pt x="80" y="68"/>
                  </a:lnTo>
                  <a:lnTo>
                    <a:pt x="74" y="80"/>
                  </a:lnTo>
                  <a:lnTo>
                    <a:pt x="74" y="80"/>
                  </a:lnTo>
                  <a:lnTo>
                    <a:pt x="66" y="90"/>
                  </a:lnTo>
                  <a:lnTo>
                    <a:pt x="66" y="90"/>
                  </a:lnTo>
                  <a:lnTo>
                    <a:pt x="64" y="94"/>
                  </a:lnTo>
                  <a:lnTo>
                    <a:pt x="60" y="98"/>
                  </a:lnTo>
                  <a:lnTo>
                    <a:pt x="60" y="98"/>
                  </a:lnTo>
                  <a:lnTo>
                    <a:pt x="56" y="96"/>
                  </a:lnTo>
                  <a:lnTo>
                    <a:pt x="54" y="94"/>
                  </a:lnTo>
                  <a:lnTo>
                    <a:pt x="54" y="94"/>
                  </a:lnTo>
                  <a:lnTo>
                    <a:pt x="46" y="88"/>
                  </a:lnTo>
                  <a:lnTo>
                    <a:pt x="46" y="88"/>
                  </a:lnTo>
                  <a:lnTo>
                    <a:pt x="34" y="78"/>
                  </a:lnTo>
                  <a:lnTo>
                    <a:pt x="3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6" name="Freeform 28"/>
            <p:cNvSpPr>
              <a:spLocks/>
            </p:cNvSpPr>
            <p:nvPr userDrawn="1"/>
          </p:nvSpPr>
          <p:spPr bwMode="auto">
            <a:xfrm>
              <a:off x="3319" y="2930"/>
              <a:ext cx="100" cy="102"/>
            </a:xfrm>
            <a:custGeom>
              <a:avLst/>
              <a:gdLst>
                <a:gd name="T0" fmla="*/ 82 w 100"/>
                <a:gd name="T1" fmla="*/ 30 h 102"/>
                <a:gd name="T2" fmla="*/ 86 w 100"/>
                <a:gd name="T3" fmla="*/ 34 h 102"/>
                <a:gd name="T4" fmla="*/ 92 w 100"/>
                <a:gd name="T5" fmla="*/ 38 h 102"/>
                <a:gd name="T6" fmla="*/ 100 w 100"/>
                <a:gd name="T7" fmla="*/ 46 h 102"/>
                <a:gd name="T8" fmla="*/ 98 w 100"/>
                <a:gd name="T9" fmla="*/ 50 h 102"/>
                <a:gd name="T10" fmla="*/ 94 w 100"/>
                <a:gd name="T11" fmla="*/ 54 h 102"/>
                <a:gd name="T12" fmla="*/ 88 w 100"/>
                <a:gd name="T13" fmla="*/ 62 h 102"/>
                <a:gd name="T14" fmla="*/ 76 w 100"/>
                <a:gd name="T15" fmla="*/ 76 h 102"/>
                <a:gd name="T16" fmla="*/ 64 w 100"/>
                <a:gd name="T17" fmla="*/ 90 h 102"/>
                <a:gd name="T18" fmla="*/ 58 w 100"/>
                <a:gd name="T19" fmla="*/ 98 h 102"/>
                <a:gd name="T20" fmla="*/ 52 w 100"/>
                <a:gd name="T21" fmla="*/ 102 h 102"/>
                <a:gd name="T22" fmla="*/ 48 w 100"/>
                <a:gd name="T23" fmla="*/ 100 h 102"/>
                <a:gd name="T24" fmla="*/ 44 w 100"/>
                <a:gd name="T25" fmla="*/ 98 h 102"/>
                <a:gd name="T26" fmla="*/ 36 w 100"/>
                <a:gd name="T27" fmla="*/ 94 h 102"/>
                <a:gd name="T28" fmla="*/ 26 w 100"/>
                <a:gd name="T29" fmla="*/ 86 h 102"/>
                <a:gd name="T30" fmla="*/ 22 w 100"/>
                <a:gd name="T31" fmla="*/ 80 h 102"/>
                <a:gd name="T32" fmla="*/ 14 w 100"/>
                <a:gd name="T33" fmla="*/ 76 h 102"/>
                <a:gd name="T34" fmla="*/ 4 w 100"/>
                <a:gd name="T35" fmla="*/ 68 h 102"/>
                <a:gd name="T36" fmla="*/ 0 w 100"/>
                <a:gd name="T37" fmla="*/ 60 h 102"/>
                <a:gd name="T38" fmla="*/ 0 w 100"/>
                <a:gd name="T39" fmla="*/ 56 h 102"/>
                <a:gd name="T40" fmla="*/ 4 w 100"/>
                <a:gd name="T41" fmla="*/ 48 h 102"/>
                <a:gd name="T42" fmla="*/ 8 w 100"/>
                <a:gd name="T43" fmla="*/ 40 h 102"/>
                <a:gd name="T44" fmla="*/ 18 w 100"/>
                <a:gd name="T45" fmla="*/ 24 h 102"/>
                <a:gd name="T46" fmla="*/ 30 w 100"/>
                <a:gd name="T47" fmla="*/ 12 h 102"/>
                <a:gd name="T48" fmla="*/ 42 w 100"/>
                <a:gd name="T49" fmla="*/ 0 h 102"/>
                <a:gd name="T50" fmla="*/ 48 w 100"/>
                <a:gd name="T51" fmla="*/ 2 h 102"/>
                <a:gd name="T52" fmla="*/ 54 w 100"/>
                <a:gd name="T53" fmla="*/ 6 h 102"/>
                <a:gd name="T54" fmla="*/ 62 w 100"/>
                <a:gd name="T55" fmla="*/ 16 h 102"/>
                <a:gd name="T56" fmla="*/ 66 w 100"/>
                <a:gd name="T57" fmla="*/ 20 h 102"/>
                <a:gd name="T58" fmla="*/ 72 w 100"/>
                <a:gd name="T59" fmla="*/ 24 h 102"/>
                <a:gd name="T60" fmla="*/ 78 w 100"/>
                <a:gd name="T61" fmla="*/ 26 h 102"/>
                <a:gd name="T62" fmla="*/ 82 w 100"/>
                <a:gd name="T63"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02">
                  <a:moveTo>
                    <a:pt x="82" y="30"/>
                  </a:moveTo>
                  <a:lnTo>
                    <a:pt x="82" y="30"/>
                  </a:lnTo>
                  <a:lnTo>
                    <a:pt x="86" y="34"/>
                  </a:lnTo>
                  <a:lnTo>
                    <a:pt x="86" y="34"/>
                  </a:lnTo>
                  <a:lnTo>
                    <a:pt x="92" y="38"/>
                  </a:lnTo>
                  <a:lnTo>
                    <a:pt x="92" y="38"/>
                  </a:lnTo>
                  <a:lnTo>
                    <a:pt x="96" y="42"/>
                  </a:lnTo>
                  <a:lnTo>
                    <a:pt x="100" y="46"/>
                  </a:lnTo>
                  <a:lnTo>
                    <a:pt x="100" y="46"/>
                  </a:lnTo>
                  <a:lnTo>
                    <a:pt x="98" y="50"/>
                  </a:lnTo>
                  <a:lnTo>
                    <a:pt x="94" y="54"/>
                  </a:lnTo>
                  <a:lnTo>
                    <a:pt x="94" y="54"/>
                  </a:lnTo>
                  <a:lnTo>
                    <a:pt x="88" y="62"/>
                  </a:lnTo>
                  <a:lnTo>
                    <a:pt x="88" y="62"/>
                  </a:lnTo>
                  <a:lnTo>
                    <a:pt x="76" y="76"/>
                  </a:lnTo>
                  <a:lnTo>
                    <a:pt x="76" y="76"/>
                  </a:lnTo>
                  <a:lnTo>
                    <a:pt x="64" y="90"/>
                  </a:lnTo>
                  <a:lnTo>
                    <a:pt x="64" y="90"/>
                  </a:lnTo>
                  <a:lnTo>
                    <a:pt x="58" y="98"/>
                  </a:lnTo>
                  <a:lnTo>
                    <a:pt x="58" y="98"/>
                  </a:lnTo>
                  <a:lnTo>
                    <a:pt x="56" y="100"/>
                  </a:lnTo>
                  <a:lnTo>
                    <a:pt x="52" y="102"/>
                  </a:lnTo>
                  <a:lnTo>
                    <a:pt x="52" y="102"/>
                  </a:lnTo>
                  <a:lnTo>
                    <a:pt x="48" y="100"/>
                  </a:lnTo>
                  <a:lnTo>
                    <a:pt x="44" y="98"/>
                  </a:lnTo>
                  <a:lnTo>
                    <a:pt x="44" y="98"/>
                  </a:lnTo>
                  <a:lnTo>
                    <a:pt x="36" y="94"/>
                  </a:lnTo>
                  <a:lnTo>
                    <a:pt x="36" y="94"/>
                  </a:lnTo>
                  <a:lnTo>
                    <a:pt x="30" y="90"/>
                  </a:lnTo>
                  <a:lnTo>
                    <a:pt x="26" y="86"/>
                  </a:lnTo>
                  <a:lnTo>
                    <a:pt x="26" y="86"/>
                  </a:lnTo>
                  <a:lnTo>
                    <a:pt x="22" y="80"/>
                  </a:lnTo>
                  <a:lnTo>
                    <a:pt x="14" y="76"/>
                  </a:lnTo>
                  <a:lnTo>
                    <a:pt x="14" y="76"/>
                  </a:lnTo>
                  <a:lnTo>
                    <a:pt x="8" y="72"/>
                  </a:lnTo>
                  <a:lnTo>
                    <a:pt x="4" y="68"/>
                  </a:lnTo>
                  <a:lnTo>
                    <a:pt x="4" y="68"/>
                  </a:lnTo>
                  <a:lnTo>
                    <a:pt x="0" y="60"/>
                  </a:lnTo>
                  <a:lnTo>
                    <a:pt x="0" y="60"/>
                  </a:lnTo>
                  <a:lnTo>
                    <a:pt x="0" y="56"/>
                  </a:lnTo>
                  <a:lnTo>
                    <a:pt x="0" y="56"/>
                  </a:lnTo>
                  <a:lnTo>
                    <a:pt x="4" y="48"/>
                  </a:lnTo>
                  <a:lnTo>
                    <a:pt x="4" y="48"/>
                  </a:lnTo>
                  <a:lnTo>
                    <a:pt x="8" y="40"/>
                  </a:lnTo>
                  <a:lnTo>
                    <a:pt x="8" y="40"/>
                  </a:lnTo>
                  <a:lnTo>
                    <a:pt x="18" y="24"/>
                  </a:lnTo>
                  <a:lnTo>
                    <a:pt x="18" y="24"/>
                  </a:lnTo>
                  <a:lnTo>
                    <a:pt x="30" y="12"/>
                  </a:lnTo>
                  <a:lnTo>
                    <a:pt x="42" y="0"/>
                  </a:lnTo>
                  <a:lnTo>
                    <a:pt x="42" y="0"/>
                  </a:lnTo>
                  <a:lnTo>
                    <a:pt x="44" y="0"/>
                  </a:lnTo>
                  <a:lnTo>
                    <a:pt x="48" y="2"/>
                  </a:lnTo>
                  <a:lnTo>
                    <a:pt x="48" y="2"/>
                  </a:lnTo>
                  <a:lnTo>
                    <a:pt x="54" y="6"/>
                  </a:lnTo>
                  <a:lnTo>
                    <a:pt x="54" y="6"/>
                  </a:lnTo>
                  <a:lnTo>
                    <a:pt x="62" y="16"/>
                  </a:lnTo>
                  <a:lnTo>
                    <a:pt x="62" y="16"/>
                  </a:lnTo>
                  <a:lnTo>
                    <a:pt x="66" y="20"/>
                  </a:lnTo>
                  <a:lnTo>
                    <a:pt x="72" y="24"/>
                  </a:lnTo>
                  <a:lnTo>
                    <a:pt x="72" y="24"/>
                  </a:lnTo>
                  <a:lnTo>
                    <a:pt x="78" y="26"/>
                  </a:lnTo>
                  <a:lnTo>
                    <a:pt x="78" y="26"/>
                  </a:lnTo>
                  <a:lnTo>
                    <a:pt x="82" y="30"/>
                  </a:lnTo>
                  <a:lnTo>
                    <a:pt x="8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7" name="Freeform 29"/>
            <p:cNvSpPr>
              <a:spLocks/>
            </p:cNvSpPr>
            <p:nvPr userDrawn="1"/>
          </p:nvSpPr>
          <p:spPr bwMode="auto">
            <a:xfrm>
              <a:off x="3311" y="2662"/>
              <a:ext cx="104" cy="112"/>
            </a:xfrm>
            <a:custGeom>
              <a:avLst/>
              <a:gdLst>
                <a:gd name="T0" fmla="*/ 96 w 104"/>
                <a:gd name="T1" fmla="*/ 46 h 112"/>
                <a:gd name="T2" fmla="*/ 104 w 104"/>
                <a:gd name="T3" fmla="*/ 56 h 112"/>
                <a:gd name="T4" fmla="*/ 104 w 104"/>
                <a:gd name="T5" fmla="*/ 60 h 112"/>
                <a:gd name="T6" fmla="*/ 96 w 104"/>
                <a:gd name="T7" fmla="*/ 70 h 112"/>
                <a:gd name="T8" fmla="*/ 88 w 104"/>
                <a:gd name="T9" fmla="*/ 78 h 112"/>
                <a:gd name="T10" fmla="*/ 74 w 104"/>
                <a:gd name="T11" fmla="*/ 94 h 112"/>
                <a:gd name="T12" fmla="*/ 64 w 104"/>
                <a:gd name="T13" fmla="*/ 106 h 112"/>
                <a:gd name="T14" fmla="*/ 60 w 104"/>
                <a:gd name="T15" fmla="*/ 110 h 112"/>
                <a:gd name="T16" fmla="*/ 56 w 104"/>
                <a:gd name="T17" fmla="*/ 110 h 112"/>
                <a:gd name="T18" fmla="*/ 54 w 104"/>
                <a:gd name="T19" fmla="*/ 112 h 112"/>
                <a:gd name="T20" fmla="*/ 50 w 104"/>
                <a:gd name="T21" fmla="*/ 112 h 112"/>
                <a:gd name="T22" fmla="*/ 42 w 104"/>
                <a:gd name="T23" fmla="*/ 108 h 112"/>
                <a:gd name="T24" fmla="*/ 36 w 104"/>
                <a:gd name="T25" fmla="*/ 100 h 112"/>
                <a:gd name="T26" fmla="*/ 34 w 104"/>
                <a:gd name="T27" fmla="*/ 96 h 112"/>
                <a:gd name="T28" fmla="*/ 32 w 104"/>
                <a:gd name="T29" fmla="*/ 92 h 112"/>
                <a:gd name="T30" fmla="*/ 26 w 104"/>
                <a:gd name="T31" fmla="*/ 84 h 112"/>
                <a:gd name="T32" fmla="*/ 16 w 104"/>
                <a:gd name="T33" fmla="*/ 80 h 112"/>
                <a:gd name="T34" fmla="*/ 12 w 104"/>
                <a:gd name="T35" fmla="*/ 74 h 112"/>
                <a:gd name="T36" fmla="*/ 10 w 104"/>
                <a:gd name="T37" fmla="*/ 68 h 112"/>
                <a:gd name="T38" fmla="*/ 6 w 104"/>
                <a:gd name="T39" fmla="*/ 64 h 112"/>
                <a:gd name="T40" fmla="*/ 0 w 104"/>
                <a:gd name="T41" fmla="*/ 54 h 112"/>
                <a:gd name="T42" fmla="*/ 12 w 104"/>
                <a:gd name="T43" fmla="*/ 40 h 112"/>
                <a:gd name="T44" fmla="*/ 22 w 104"/>
                <a:gd name="T45" fmla="*/ 28 h 112"/>
                <a:gd name="T46" fmla="*/ 32 w 104"/>
                <a:gd name="T47" fmla="*/ 18 h 112"/>
                <a:gd name="T48" fmla="*/ 46 w 104"/>
                <a:gd name="T49" fmla="*/ 6 h 112"/>
                <a:gd name="T50" fmla="*/ 50 w 104"/>
                <a:gd name="T51" fmla="*/ 4 h 112"/>
                <a:gd name="T52" fmla="*/ 54 w 104"/>
                <a:gd name="T53" fmla="*/ 0 h 112"/>
                <a:gd name="T54" fmla="*/ 62 w 104"/>
                <a:gd name="T55" fmla="*/ 4 h 112"/>
                <a:gd name="T56" fmla="*/ 66 w 104"/>
                <a:gd name="T57" fmla="*/ 8 h 112"/>
                <a:gd name="T58" fmla="*/ 70 w 104"/>
                <a:gd name="T59" fmla="*/ 14 h 112"/>
                <a:gd name="T60" fmla="*/ 80 w 104"/>
                <a:gd name="T61" fmla="*/ 26 h 112"/>
                <a:gd name="T62" fmla="*/ 90 w 104"/>
                <a:gd name="T63" fmla="*/ 36 h 112"/>
                <a:gd name="T64" fmla="*/ 96 w 104"/>
                <a:gd name="T65" fmla="*/ 44 h 112"/>
                <a:gd name="T66" fmla="*/ 96 w 104"/>
                <a:gd name="T67" fmla="*/ 4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12">
                  <a:moveTo>
                    <a:pt x="96" y="46"/>
                  </a:moveTo>
                  <a:lnTo>
                    <a:pt x="96" y="46"/>
                  </a:lnTo>
                  <a:lnTo>
                    <a:pt x="100" y="50"/>
                  </a:lnTo>
                  <a:lnTo>
                    <a:pt x="104" y="56"/>
                  </a:lnTo>
                  <a:lnTo>
                    <a:pt x="104" y="56"/>
                  </a:lnTo>
                  <a:lnTo>
                    <a:pt x="104" y="60"/>
                  </a:lnTo>
                  <a:lnTo>
                    <a:pt x="102" y="64"/>
                  </a:lnTo>
                  <a:lnTo>
                    <a:pt x="96" y="70"/>
                  </a:lnTo>
                  <a:lnTo>
                    <a:pt x="96" y="70"/>
                  </a:lnTo>
                  <a:lnTo>
                    <a:pt x="88" y="78"/>
                  </a:lnTo>
                  <a:lnTo>
                    <a:pt x="88" y="78"/>
                  </a:lnTo>
                  <a:lnTo>
                    <a:pt x="74" y="94"/>
                  </a:lnTo>
                  <a:lnTo>
                    <a:pt x="74" y="94"/>
                  </a:lnTo>
                  <a:lnTo>
                    <a:pt x="64" y="106"/>
                  </a:lnTo>
                  <a:lnTo>
                    <a:pt x="64" y="106"/>
                  </a:lnTo>
                  <a:lnTo>
                    <a:pt x="60" y="110"/>
                  </a:lnTo>
                  <a:lnTo>
                    <a:pt x="60" y="110"/>
                  </a:lnTo>
                  <a:lnTo>
                    <a:pt x="56" y="110"/>
                  </a:lnTo>
                  <a:lnTo>
                    <a:pt x="56" y="110"/>
                  </a:lnTo>
                  <a:lnTo>
                    <a:pt x="54" y="112"/>
                  </a:lnTo>
                  <a:lnTo>
                    <a:pt x="50" y="112"/>
                  </a:lnTo>
                  <a:lnTo>
                    <a:pt x="50" y="112"/>
                  </a:lnTo>
                  <a:lnTo>
                    <a:pt x="46" y="110"/>
                  </a:lnTo>
                  <a:lnTo>
                    <a:pt x="42" y="108"/>
                  </a:lnTo>
                  <a:lnTo>
                    <a:pt x="42" y="108"/>
                  </a:lnTo>
                  <a:lnTo>
                    <a:pt x="36" y="100"/>
                  </a:lnTo>
                  <a:lnTo>
                    <a:pt x="36" y="100"/>
                  </a:lnTo>
                  <a:lnTo>
                    <a:pt x="34" y="96"/>
                  </a:lnTo>
                  <a:lnTo>
                    <a:pt x="32" y="92"/>
                  </a:lnTo>
                  <a:lnTo>
                    <a:pt x="32" y="92"/>
                  </a:lnTo>
                  <a:lnTo>
                    <a:pt x="30" y="88"/>
                  </a:lnTo>
                  <a:lnTo>
                    <a:pt x="26" y="84"/>
                  </a:lnTo>
                  <a:lnTo>
                    <a:pt x="16" y="80"/>
                  </a:lnTo>
                  <a:lnTo>
                    <a:pt x="16" y="80"/>
                  </a:lnTo>
                  <a:lnTo>
                    <a:pt x="14" y="78"/>
                  </a:lnTo>
                  <a:lnTo>
                    <a:pt x="12" y="74"/>
                  </a:lnTo>
                  <a:lnTo>
                    <a:pt x="12" y="74"/>
                  </a:lnTo>
                  <a:lnTo>
                    <a:pt x="10" y="68"/>
                  </a:lnTo>
                  <a:lnTo>
                    <a:pt x="6" y="64"/>
                  </a:lnTo>
                  <a:lnTo>
                    <a:pt x="6" y="64"/>
                  </a:lnTo>
                  <a:lnTo>
                    <a:pt x="0" y="54"/>
                  </a:lnTo>
                  <a:lnTo>
                    <a:pt x="0" y="54"/>
                  </a:lnTo>
                  <a:lnTo>
                    <a:pt x="12" y="40"/>
                  </a:lnTo>
                  <a:lnTo>
                    <a:pt x="12" y="40"/>
                  </a:lnTo>
                  <a:lnTo>
                    <a:pt x="22" y="28"/>
                  </a:lnTo>
                  <a:lnTo>
                    <a:pt x="22" y="28"/>
                  </a:lnTo>
                  <a:lnTo>
                    <a:pt x="26" y="22"/>
                  </a:lnTo>
                  <a:lnTo>
                    <a:pt x="32" y="18"/>
                  </a:lnTo>
                  <a:lnTo>
                    <a:pt x="32" y="18"/>
                  </a:lnTo>
                  <a:lnTo>
                    <a:pt x="46" y="6"/>
                  </a:lnTo>
                  <a:lnTo>
                    <a:pt x="46" y="6"/>
                  </a:lnTo>
                  <a:lnTo>
                    <a:pt x="50" y="4"/>
                  </a:lnTo>
                  <a:lnTo>
                    <a:pt x="54" y="0"/>
                  </a:lnTo>
                  <a:lnTo>
                    <a:pt x="54" y="0"/>
                  </a:lnTo>
                  <a:lnTo>
                    <a:pt x="58" y="2"/>
                  </a:lnTo>
                  <a:lnTo>
                    <a:pt x="62" y="4"/>
                  </a:lnTo>
                  <a:lnTo>
                    <a:pt x="62" y="4"/>
                  </a:lnTo>
                  <a:lnTo>
                    <a:pt x="66" y="8"/>
                  </a:lnTo>
                  <a:lnTo>
                    <a:pt x="70" y="14"/>
                  </a:lnTo>
                  <a:lnTo>
                    <a:pt x="70" y="14"/>
                  </a:lnTo>
                  <a:lnTo>
                    <a:pt x="80" y="26"/>
                  </a:lnTo>
                  <a:lnTo>
                    <a:pt x="80" y="26"/>
                  </a:lnTo>
                  <a:lnTo>
                    <a:pt x="90" y="36"/>
                  </a:lnTo>
                  <a:lnTo>
                    <a:pt x="90" y="36"/>
                  </a:lnTo>
                  <a:lnTo>
                    <a:pt x="96" y="44"/>
                  </a:lnTo>
                  <a:lnTo>
                    <a:pt x="96" y="44"/>
                  </a:lnTo>
                  <a:lnTo>
                    <a:pt x="96" y="46"/>
                  </a:lnTo>
                  <a:lnTo>
                    <a:pt x="96"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8" name="Freeform 30"/>
            <p:cNvSpPr>
              <a:spLocks noEditPoints="1"/>
            </p:cNvSpPr>
            <p:nvPr userDrawn="1"/>
          </p:nvSpPr>
          <p:spPr bwMode="auto">
            <a:xfrm>
              <a:off x="3309" y="2530"/>
              <a:ext cx="116" cy="114"/>
            </a:xfrm>
            <a:custGeom>
              <a:avLst/>
              <a:gdLst>
                <a:gd name="T0" fmla="*/ 66 w 116"/>
                <a:gd name="T1" fmla="*/ 114 h 114"/>
                <a:gd name="T2" fmla="*/ 56 w 116"/>
                <a:gd name="T3" fmla="*/ 114 h 114"/>
                <a:gd name="T4" fmla="*/ 54 w 116"/>
                <a:gd name="T5" fmla="*/ 114 h 114"/>
                <a:gd name="T6" fmla="*/ 50 w 116"/>
                <a:gd name="T7" fmla="*/ 112 h 114"/>
                <a:gd name="T8" fmla="*/ 46 w 116"/>
                <a:gd name="T9" fmla="*/ 110 h 114"/>
                <a:gd name="T10" fmla="*/ 42 w 116"/>
                <a:gd name="T11" fmla="*/ 106 h 114"/>
                <a:gd name="T12" fmla="*/ 38 w 116"/>
                <a:gd name="T13" fmla="*/ 102 h 114"/>
                <a:gd name="T14" fmla="*/ 34 w 116"/>
                <a:gd name="T15" fmla="*/ 100 h 114"/>
                <a:gd name="T16" fmla="*/ 24 w 116"/>
                <a:gd name="T17" fmla="*/ 88 h 114"/>
                <a:gd name="T18" fmla="*/ 16 w 116"/>
                <a:gd name="T19" fmla="*/ 80 h 114"/>
                <a:gd name="T20" fmla="*/ 8 w 116"/>
                <a:gd name="T21" fmla="*/ 74 h 114"/>
                <a:gd name="T22" fmla="*/ 2 w 116"/>
                <a:gd name="T23" fmla="*/ 66 h 114"/>
                <a:gd name="T24" fmla="*/ 0 w 116"/>
                <a:gd name="T25" fmla="*/ 64 h 114"/>
                <a:gd name="T26" fmla="*/ 4 w 116"/>
                <a:gd name="T27" fmla="*/ 58 h 114"/>
                <a:gd name="T28" fmla="*/ 6 w 116"/>
                <a:gd name="T29" fmla="*/ 52 h 114"/>
                <a:gd name="T30" fmla="*/ 10 w 116"/>
                <a:gd name="T31" fmla="*/ 44 h 114"/>
                <a:gd name="T32" fmla="*/ 14 w 116"/>
                <a:gd name="T33" fmla="*/ 38 h 114"/>
                <a:gd name="T34" fmla="*/ 30 w 116"/>
                <a:gd name="T35" fmla="*/ 20 h 114"/>
                <a:gd name="T36" fmla="*/ 46 w 116"/>
                <a:gd name="T37" fmla="*/ 2 h 114"/>
                <a:gd name="T38" fmla="*/ 50 w 116"/>
                <a:gd name="T39" fmla="*/ 0 h 114"/>
                <a:gd name="T40" fmla="*/ 64 w 116"/>
                <a:gd name="T41" fmla="*/ 8 h 114"/>
                <a:gd name="T42" fmla="*/ 74 w 116"/>
                <a:gd name="T43" fmla="*/ 14 h 114"/>
                <a:gd name="T44" fmla="*/ 78 w 116"/>
                <a:gd name="T45" fmla="*/ 18 h 114"/>
                <a:gd name="T46" fmla="*/ 84 w 116"/>
                <a:gd name="T47" fmla="*/ 20 h 114"/>
                <a:gd name="T48" fmla="*/ 92 w 116"/>
                <a:gd name="T49" fmla="*/ 32 h 114"/>
                <a:gd name="T50" fmla="*/ 104 w 116"/>
                <a:gd name="T51" fmla="*/ 44 h 114"/>
                <a:gd name="T52" fmla="*/ 116 w 116"/>
                <a:gd name="T53" fmla="*/ 52 h 114"/>
                <a:gd name="T54" fmla="*/ 110 w 116"/>
                <a:gd name="T55" fmla="*/ 66 h 114"/>
                <a:gd name="T56" fmla="*/ 104 w 116"/>
                <a:gd name="T57" fmla="*/ 70 h 114"/>
                <a:gd name="T58" fmla="*/ 98 w 116"/>
                <a:gd name="T59" fmla="*/ 76 h 114"/>
                <a:gd name="T60" fmla="*/ 94 w 116"/>
                <a:gd name="T61" fmla="*/ 80 h 114"/>
                <a:gd name="T62" fmla="*/ 84 w 116"/>
                <a:gd name="T63" fmla="*/ 94 h 114"/>
                <a:gd name="T64" fmla="*/ 74 w 116"/>
                <a:gd name="T65" fmla="*/ 106 h 114"/>
                <a:gd name="T66" fmla="*/ 66 w 116"/>
                <a:gd name="T67" fmla="*/ 112 h 114"/>
                <a:gd name="T68" fmla="*/ 66 w 116"/>
                <a:gd name="T69" fmla="*/ 114 h 114"/>
                <a:gd name="T70" fmla="*/ 60 w 116"/>
                <a:gd name="T71" fmla="*/ 30 h 114"/>
                <a:gd name="T72" fmla="*/ 60 w 116"/>
                <a:gd name="T73" fmla="*/ 30 h 114"/>
                <a:gd name="T74" fmla="*/ 56 w 116"/>
                <a:gd name="T75" fmla="*/ 26 h 114"/>
                <a:gd name="T76" fmla="*/ 52 w 116"/>
                <a:gd name="T77" fmla="*/ 24 h 114"/>
                <a:gd name="T78" fmla="*/ 44 w 116"/>
                <a:gd name="T79" fmla="*/ 28 h 114"/>
                <a:gd name="T80" fmla="*/ 40 w 116"/>
                <a:gd name="T81" fmla="*/ 36 h 114"/>
                <a:gd name="T82" fmla="*/ 34 w 116"/>
                <a:gd name="T83" fmla="*/ 44 h 114"/>
                <a:gd name="T84" fmla="*/ 26 w 116"/>
                <a:gd name="T85" fmla="*/ 60 h 114"/>
                <a:gd name="T86" fmla="*/ 28 w 116"/>
                <a:gd name="T87" fmla="*/ 66 h 114"/>
                <a:gd name="T88" fmla="*/ 36 w 116"/>
                <a:gd name="T89" fmla="*/ 72 h 114"/>
                <a:gd name="T90" fmla="*/ 42 w 116"/>
                <a:gd name="T91" fmla="*/ 74 h 114"/>
                <a:gd name="T92" fmla="*/ 46 w 116"/>
                <a:gd name="T93" fmla="*/ 78 h 114"/>
                <a:gd name="T94" fmla="*/ 52 w 116"/>
                <a:gd name="T95" fmla="*/ 82 h 114"/>
                <a:gd name="T96" fmla="*/ 56 w 116"/>
                <a:gd name="T97" fmla="*/ 82 h 114"/>
                <a:gd name="T98" fmla="*/ 68 w 116"/>
                <a:gd name="T99" fmla="*/ 78 h 114"/>
                <a:gd name="T100" fmla="*/ 78 w 116"/>
                <a:gd name="T101" fmla="*/ 70 h 114"/>
                <a:gd name="T102" fmla="*/ 86 w 116"/>
                <a:gd name="T103" fmla="*/ 58 h 114"/>
                <a:gd name="T104" fmla="*/ 86 w 116"/>
                <a:gd name="T105" fmla="*/ 52 h 114"/>
                <a:gd name="T106" fmla="*/ 82 w 116"/>
                <a:gd name="T107" fmla="*/ 48 h 114"/>
                <a:gd name="T108" fmla="*/ 78 w 116"/>
                <a:gd name="T109" fmla="*/ 44 h 114"/>
                <a:gd name="T110" fmla="*/ 68 w 116"/>
                <a:gd name="T111" fmla="*/ 38 h 114"/>
                <a:gd name="T112" fmla="*/ 60 w 116"/>
                <a:gd name="T113"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 h="114">
                  <a:moveTo>
                    <a:pt x="66" y="114"/>
                  </a:moveTo>
                  <a:lnTo>
                    <a:pt x="66" y="114"/>
                  </a:lnTo>
                  <a:lnTo>
                    <a:pt x="62" y="114"/>
                  </a:lnTo>
                  <a:lnTo>
                    <a:pt x="56" y="114"/>
                  </a:lnTo>
                  <a:lnTo>
                    <a:pt x="56" y="114"/>
                  </a:lnTo>
                  <a:lnTo>
                    <a:pt x="54" y="114"/>
                  </a:lnTo>
                  <a:lnTo>
                    <a:pt x="54" y="114"/>
                  </a:lnTo>
                  <a:lnTo>
                    <a:pt x="50" y="112"/>
                  </a:lnTo>
                  <a:lnTo>
                    <a:pt x="50" y="112"/>
                  </a:lnTo>
                  <a:lnTo>
                    <a:pt x="46" y="110"/>
                  </a:lnTo>
                  <a:lnTo>
                    <a:pt x="46" y="110"/>
                  </a:lnTo>
                  <a:lnTo>
                    <a:pt x="42" y="106"/>
                  </a:lnTo>
                  <a:lnTo>
                    <a:pt x="42" y="106"/>
                  </a:lnTo>
                  <a:lnTo>
                    <a:pt x="38" y="102"/>
                  </a:lnTo>
                  <a:lnTo>
                    <a:pt x="34" y="100"/>
                  </a:lnTo>
                  <a:lnTo>
                    <a:pt x="34" y="100"/>
                  </a:lnTo>
                  <a:lnTo>
                    <a:pt x="24" y="88"/>
                  </a:lnTo>
                  <a:lnTo>
                    <a:pt x="24" y="88"/>
                  </a:lnTo>
                  <a:lnTo>
                    <a:pt x="16" y="80"/>
                  </a:lnTo>
                  <a:lnTo>
                    <a:pt x="16" y="80"/>
                  </a:lnTo>
                  <a:lnTo>
                    <a:pt x="8" y="74"/>
                  </a:lnTo>
                  <a:lnTo>
                    <a:pt x="8" y="74"/>
                  </a:lnTo>
                  <a:lnTo>
                    <a:pt x="4" y="70"/>
                  </a:lnTo>
                  <a:lnTo>
                    <a:pt x="2" y="66"/>
                  </a:lnTo>
                  <a:lnTo>
                    <a:pt x="0" y="64"/>
                  </a:lnTo>
                  <a:lnTo>
                    <a:pt x="0" y="64"/>
                  </a:lnTo>
                  <a:lnTo>
                    <a:pt x="2" y="62"/>
                  </a:lnTo>
                  <a:lnTo>
                    <a:pt x="4" y="58"/>
                  </a:lnTo>
                  <a:lnTo>
                    <a:pt x="4" y="58"/>
                  </a:lnTo>
                  <a:lnTo>
                    <a:pt x="6" y="52"/>
                  </a:lnTo>
                  <a:lnTo>
                    <a:pt x="6" y="52"/>
                  </a:lnTo>
                  <a:lnTo>
                    <a:pt x="10" y="44"/>
                  </a:lnTo>
                  <a:lnTo>
                    <a:pt x="14" y="38"/>
                  </a:lnTo>
                  <a:lnTo>
                    <a:pt x="14" y="38"/>
                  </a:lnTo>
                  <a:lnTo>
                    <a:pt x="22" y="28"/>
                  </a:lnTo>
                  <a:lnTo>
                    <a:pt x="30" y="20"/>
                  </a:lnTo>
                  <a:lnTo>
                    <a:pt x="30" y="20"/>
                  </a:lnTo>
                  <a:lnTo>
                    <a:pt x="46" y="2"/>
                  </a:lnTo>
                  <a:lnTo>
                    <a:pt x="46" y="2"/>
                  </a:lnTo>
                  <a:lnTo>
                    <a:pt x="50" y="0"/>
                  </a:lnTo>
                  <a:lnTo>
                    <a:pt x="54" y="2"/>
                  </a:lnTo>
                  <a:lnTo>
                    <a:pt x="64" y="8"/>
                  </a:lnTo>
                  <a:lnTo>
                    <a:pt x="64" y="8"/>
                  </a:lnTo>
                  <a:lnTo>
                    <a:pt x="74" y="14"/>
                  </a:lnTo>
                  <a:lnTo>
                    <a:pt x="74" y="14"/>
                  </a:lnTo>
                  <a:lnTo>
                    <a:pt x="78" y="18"/>
                  </a:lnTo>
                  <a:lnTo>
                    <a:pt x="84" y="20"/>
                  </a:lnTo>
                  <a:lnTo>
                    <a:pt x="84" y="20"/>
                  </a:lnTo>
                  <a:lnTo>
                    <a:pt x="92" y="32"/>
                  </a:lnTo>
                  <a:lnTo>
                    <a:pt x="92" y="32"/>
                  </a:lnTo>
                  <a:lnTo>
                    <a:pt x="104" y="44"/>
                  </a:lnTo>
                  <a:lnTo>
                    <a:pt x="104" y="44"/>
                  </a:lnTo>
                  <a:lnTo>
                    <a:pt x="116" y="52"/>
                  </a:lnTo>
                  <a:lnTo>
                    <a:pt x="116" y="52"/>
                  </a:lnTo>
                  <a:lnTo>
                    <a:pt x="114" y="60"/>
                  </a:lnTo>
                  <a:lnTo>
                    <a:pt x="110" y="66"/>
                  </a:lnTo>
                  <a:lnTo>
                    <a:pt x="110" y="66"/>
                  </a:lnTo>
                  <a:lnTo>
                    <a:pt x="104" y="70"/>
                  </a:lnTo>
                  <a:lnTo>
                    <a:pt x="104" y="70"/>
                  </a:lnTo>
                  <a:lnTo>
                    <a:pt x="98" y="76"/>
                  </a:lnTo>
                  <a:lnTo>
                    <a:pt x="98" y="76"/>
                  </a:lnTo>
                  <a:lnTo>
                    <a:pt x="94" y="80"/>
                  </a:lnTo>
                  <a:lnTo>
                    <a:pt x="94" y="80"/>
                  </a:lnTo>
                  <a:lnTo>
                    <a:pt x="84" y="94"/>
                  </a:lnTo>
                  <a:lnTo>
                    <a:pt x="84" y="94"/>
                  </a:lnTo>
                  <a:lnTo>
                    <a:pt x="74" y="106"/>
                  </a:lnTo>
                  <a:lnTo>
                    <a:pt x="74" y="106"/>
                  </a:lnTo>
                  <a:lnTo>
                    <a:pt x="66" y="112"/>
                  </a:lnTo>
                  <a:lnTo>
                    <a:pt x="66" y="112"/>
                  </a:lnTo>
                  <a:lnTo>
                    <a:pt x="66" y="114"/>
                  </a:lnTo>
                  <a:lnTo>
                    <a:pt x="66" y="114"/>
                  </a:lnTo>
                  <a:close/>
                  <a:moveTo>
                    <a:pt x="60" y="30"/>
                  </a:moveTo>
                  <a:lnTo>
                    <a:pt x="60" y="30"/>
                  </a:lnTo>
                  <a:lnTo>
                    <a:pt x="60" y="30"/>
                  </a:lnTo>
                  <a:lnTo>
                    <a:pt x="60" y="30"/>
                  </a:lnTo>
                  <a:lnTo>
                    <a:pt x="56" y="26"/>
                  </a:lnTo>
                  <a:lnTo>
                    <a:pt x="52" y="24"/>
                  </a:lnTo>
                  <a:lnTo>
                    <a:pt x="52" y="24"/>
                  </a:lnTo>
                  <a:lnTo>
                    <a:pt x="48" y="26"/>
                  </a:lnTo>
                  <a:lnTo>
                    <a:pt x="44" y="28"/>
                  </a:lnTo>
                  <a:lnTo>
                    <a:pt x="44" y="28"/>
                  </a:lnTo>
                  <a:lnTo>
                    <a:pt x="40" y="36"/>
                  </a:lnTo>
                  <a:lnTo>
                    <a:pt x="34" y="44"/>
                  </a:lnTo>
                  <a:lnTo>
                    <a:pt x="34" y="44"/>
                  </a:lnTo>
                  <a:lnTo>
                    <a:pt x="28" y="54"/>
                  </a:lnTo>
                  <a:lnTo>
                    <a:pt x="26" y="60"/>
                  </a:lnTo>
                  <a:lnTo>
                    <a:pt x="28" y="66"/>
                  </a:lnTo>
                  <a:lnTo>
                    <a:pt x="28" y="66"/>
                  </a:lnTo>
                  <a:lnTo>
                    <a:pt x="32" y="70"/>
                  </a:lnTo>
                  <a:lnTo>
                    <a:pt x="36" y="72"/>
                  </a:lnTo>
                  <a:lnTo>
                    <a:pt x="36" y="72"/>
                  </a:lnTo>
                  <a:lnTo>
                    <a:pt x="42" y="74"/>
                  </a:lnTo>
                  <a:lnTo>
                    <a:pt x="42" y="74"/>
                  </a:lnTo>
                  <a:lnTo>
                    <a:pt x="46" y="78"/>
                  </a:lnTo>
                  <a:lnTo>
                    <a:pt x="46" y="78"/>
                  </a:lnTo>
                  <a:lnTo>
                    <a:pt x="52" y="82"/>
                  </a:lnTo>
                  <a:lnTo>
                    <a:pt x="56" y="82"/>
                  </a:lnTo>
                  <a:lnTo>
                    <a:pt x="56" y="82"/>
                  </a:lnTo>
                  <a:lnTo>
                    <a:pt x="64" y="82"/>
                  </a:lnTo>
                  <a:lnTo>
                    <a:pt x="68" y="78"/>
                  </a:lnTo>
                  <a:lnTo>
                    <a:pt x="78" y="70"/>
                  </a:lnTo>
                  <a:lnTo>
                    <a:pt x="78" y="70"/>
                  </a:lnTo>
                  <a:lnTo>
                    <a:pt x="82" y="64"/>
                  </a:lnTo>
                  <a:lnTo>
                    <a:pt x="86" y="58"/>
                  </a:lnTo>
                  <a:lnTo>
                    <a:pt x="86" y="58"/>
                  </a:lnTo>
                  <a:lnTo>
                    <a:pt x="86" y="52"/>
                  </a:lnTo>
                  <a:lnTo>
                    <a:pt x="82" y="48"/>
                  </a:lnTo>
                  <a:lnTo>
                    <a:pt x="82" y="48"/>
                  </a:lnTo>
                  <a:lnTo>
                    <a:pt x="78" y="44"/>
                  </a:lnTo>
                  <a:lnTo>
                    <a:pt x="78" y="44"/>
                  </a:lnTo>
                  <a:lnTo>
                    <a:pt x="68" y="38"/>
                  </a:lnTo>
                  <a:lnTo>
                    <a:pt x="68" y="38"/>
                  </a:lnTo>
                  <a:lnTo>
                    <a:pt x="64" y="34"/>
                  </a:lnTo>
                  <a:lnTo>
                    <a:pt x="60" y="30"/>
                  </a:lnTo>
                  <a:lnTo>
                    <a:pt x="6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9" name="Freeform 31"/>
            <p:cNvSpPr>
              <a:spLocks noEditPoints="1"/>
            </p:cNvSpPr>
            <p:nvPr userDrawn="1"/>
          </p:nvSpPr>
          <p:spPr bwMode="auto">
            <a:xfrm>
              <a:off x="3315" y="2274"/>
              <a:ext cx="102" cy="104"/>
            </a:xfrm>
            <a:custGeom>
              <a:avLst/>
              <a:gdLst>
                <a:gd name="T0" fmla="*/ 100 w 102"/>
                <a:gd name="T1" fmla="*/ 38 h 104"/>
                <a:gd name="T2" fmla="*/ 102 w 102"/>
                <a:gd name="T3" fmla="*/ 42 h 104"/>
                <a:gd name="T4" fmla="*/ 102 w 102"/>
                <a:gd name="T5" fmla="*/ 48 h 104"/>
                <a:gd name="T6" fmla="*/ 100 w 102"/>
                <a:gd name="T7" fmla="*/ 52 h 104"/>
                <a:gd name="T8" fmla="*/ 92 w 102"/>
                <a:gd name="T9" fmla="*/ 62 h 104"/>
                <a:gd name="T10" fmla="*/ 84 w 102"/>
                <a:gd name="T11" fmla="*/ 72 h 104"/>
                <a:gd name="T12" fmla="*/ 70 w 102"/>
                <a:gd name="T13" fmla="*/ 92 h 104"/>
                <a:gd name="T14" fmla="*/ 64 w 102"/>
                <a:gd name="T15" fmla="*/ 98 h 104"/>
                <a:gd name="T16" fmla="*/ 58 w 102"/>
                <a:gd name="T17" fmla="*/ 104 h 104"/>
                <a:gd name="T18" fmla="*/ 50 w 102"/>
                <a:gd name="T19" fmla="*/ 102 h 104"/>
                <a:gd name="T20" fmla="*/ 42 w 102"/>
                <a:gd name="T21" fmla="*/ 96 h 104"/>
                <a:gd name="T22" fmla="*/ 30 w 102"/>
                <a:gd name="T23" fmla="*/ 88 h 104"/>
                <a:gd name="T24" fmla="*/ 14 w 102"/>
                <a:gd name="T25" fmla="*/ 74 h 104"/>
                <a:gd name="T26" fmla="*/ 6 w 102"/>
                <a:gd name="T27" fmla="*/ 68 h 104"/>
                <a:gd name="T28" fmla="*/ 2 w 102"/>
                <a:gd name="T29" fmla="*/ 64 h 104"/>
                <a:gd name="T30" fmla="*/ 2 w 102"/>
                <a:gd name="T31" fmla="*/ 54 h 104"/>
                <a:gd name="T32" fmla="*/ 6 w 102"/>
                <a:gd name="T33" fmla="*/ 46 h 104"/>
                <a:gd name="T34" fmla="*/ 18 w 102"/>
                <a:gd name="T35" fmla="*/ 28 h 104"/>
                <a:gd name="T36" fmla="*/ 48 w 102"/>
                <a:gd name="T37" fmla="*/ 0 h 104"/>
                <a:gd name="T38" fmla="*/ 52 w 102"/>
                <a:gd name="T39" fmla="*/ 0 h 104"/>
                <a:gd name="T40" fmla="*/ 56 w 102"/>
                <a:gd name="T41" fmla="*/ 2 h 104"/>
                <a:gd name="T42" fmla="*/ 64 w 102"/>
                <a:gd name="T43" fmla="*/ 8 h 104"/>
                <a:gd name="T44" fmla="*/ 70 w 102"/>
                <a:gd name="T45" fmla="*/ 12 h 104"/>
                <a:gd name="T46" fmla="*/ 76 w 102"/>
                <a:gd name="T47" fmla="*/ 18 h 104"/>
                <a:gd name="T48" fmla="*/ 86 w 102"/>
                <a:gd name="T49" fmla="*/ 26 h 104"/>
                <a:gd name="T50" fmla="*/ 98 w 102"/>
                <a:gd name="T51" fmla="*/ 38 h 104"/>
                <a:gd name="T52" fmla="*/ 100 w 102"/>
                <a:gd name="T53" fmla="*/ 38 h 104"/>
                <a:gd name="T54" fmla="*/ 54 w 102"/>
                <a:gd name="T55" fmla="*/ 30 h 104"/>
                <a:gd name="T56" fmla="*/ 52 w 102"/>
                <a:gd name="T57" fmla="*/ 28 h 104"/>
                <a:gd name="T58" fmla="*/ 42 w 102"/>
                <a:gd name="T59" fmla="*/ 28 h 104"/>
                <a:gd name="T60" fmla="*/ 42 w 102"/>
                <a:gd name="T61" fmla="*/ 28 h 104"/>
                <a:gd name="T62" fmla="*/ 40 w 102"/>
                <a:gd name="T63" fmla="*/ 28 h 104"/>
                <a:gd name="T64" fmla="*/ 34 w 102"/>
                <a:gd name="T65" fmla="*/ 34 h 104"/>
                <a:gd name="T66" fmla="*/ 30 w 102"/>
                <a:gd name="T67" fmla="*/ 38 h 104"/>
                <a:gd name="T68" fmla="*/ 22 w 102"/>
                <a:gd name="T69" fmla="*/ 50 h 104"/>
                <a:gd name="T70" fmla="*/ 24 w 102"/>
                <a:gd name="T71" fmla="*/ 62 h 104"/>
                <a:gd name="T72" fmla="*/ 28 w 102"/>
                <a:gd name="T73" fmla="*/ 64 h 104"/>
                <a:gd name="T74" fmla="*/ 34 w 102"/>
                <a:gd name="T75" fmla="*/ 66 h 104"/>
                <a:gd name="T76" fmla="*/ 44 w 102"/>
                <a:gd name="T77" fmla="*/ 72 h 104"/>
                <a:gd name="T78" fmla="*/ 56 w 102"/>
                <a:gd name="T79" fmla="*/ 78 h 104"/>
                <a:gd name="T80" fmla="*/ 72 w 102"/>
                <a:gd name="T81" fmla="*/ 56 h 104"/>
                <a:gd name="T82" fmla="*/ 78 w 102"/>
                <a:gd name="T83" fmla="*/ 48 h 104"/>
                <a:gd name="T84" fmla="*/ 76 w 102"/>
                <a:gd name="T85" fmla="*/ 46 h 104"/>
                <a:gd name="T86" fmla="*/ 66 w 102"/>
                <a:gd name="T87" fmla="*/ 40 h 104"/>
                <a:gd name="T88" fmla="*/ 62 w 102"/>
                <a:gd name="T89" fmla="*/ 36 h 104"/>
                <a:gd name="T90" fmla="*/ 56 w 102"/>
                <a:gd name="T91" fmla="*/ 32 h 104"/>
                <a:gd name="T92" fmla="*/ 54 w 102"/>
                <a:gd name="T9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100" y="38"/>
                  </a:moveTo>
                  <a:lnTo>
                    <a:pt x="100" y="38"/>
                  </a:lnTo>
                  <a:lnTo>
                    <a:pt x="102" y="42"/>
                  </a:lnTo>
                  <a:lnTo>
                    <a:pt x="102" y="42"/>
                  </a:lnTo>
                  <a:lnTo>
                    <a:pt x="102" y="46"/>
                  </a:lnTo>
                  <a:lnTo>
                    <a:pt x="102" y="48"/>
                  </a:lnTo>
                  <a:lnTo>
                    <a:pt x="100" y="52"/>
                  </a:lnTo>
                  <a:lnTo>
                    <a:pt x="100" y="52"/>
                  </a:lnTo>
                  <a:lnTo>
                    <a:pt x="96" y="58"/>
                  </a:lnTo>
                  <a:lnTo>
                    <a:pt x="92" y="62"/>
                  </a:lnTo>
                  <a:lnTo>
                    <a:pt x="92" y="62"/>
                  </a:lnTo>
                  <a:lnTo>
                    <a:pt x="84" y="72"/>
                  </a:lnTo>
                  <a:lnTo>
                    <a:pt x="84" y="72"/>
                  </a:lnTo>
                  <a:lnTo>
                    <a:pt x="70" y="92"/>
                  </a:lnTo>
                  <a:lnTo>
                    <a:pt x="70" y="92"/>
                  </a:lnTo>
                  <a:lnTo>
                    <a:pt x="64" y="98"/>
                  </a:lnTo>
                  <a:lnTo>
                    <a:pt x="58" y="104"/>
                  </a:lnTo>
                  <a:lnTo>
                    <a:pt x="58" y="104"/>
                  </a:lnTo>
                  <a:lnTo>
                    <a:pt x="54" y="104"/>
                  </a:lnTo>
                  <a:lnTo>
                    <a:pt x="50" y="102"/>
                  </a:lnTo>
                  <a:lnTo>
                    <a:pt x="42" y="96"/>
                  </a:lnTo>
                  <a:lnTo>
                    <a:pt x="42" y="96"/>
                  </a:lnTo>
                  <a:lnTo>
                    <a:pt x="30" y="88"/>
                  </a:lnTo>
                  <a:lnTo>
                    <a:pt x="30" y="88"/>
                  </a:lnTo>
                  <a:lnTo>
                    <a:pt x="14" y="74"/>
                  </a:lnTo>
                  <a:lnTo>
                    <a:pt x="14" y="74"/>
                  </a:lnTo>
                  <a:lnTo>
                    <a:pt x="6" y="68"/>
                  </a:lnTo>
                  <a:lnTo>
                    <a:pt x="6" y="68"/>
                  </a:lnTo>
                  <a:lnTo>
                    <a:pt x="2" y="64"/>
                  </a:lnTo>
                  <a:lnTo>
                    <a:pt x="2" y="64"/>
                  </a:lnTo>
                  <a:lnTo>
                    <a:pt x="0" y="60"/>
                  </a:lnTo>
                  <a:lnTo>
                    <a:pt x="2" y="54"/>
                  </a:lnTo>
                  <a:lnTo>
                    <a:pt x="6" y="46"/>
                  </a:lnTo>
                  <a:lnTo>
                    <a:pt x="6" y="46"/>
                  </a:lnTo>
                  <a:lnTo>
                    <a:pt x="18" y="28"/>
                  </a:lnTo>
                  <a:lnTo>
                    <a:pt x="18" y="28"/>
                  </a:lnTo>
                  <a:lnTo>
                    <a:pt x="32" y="12"/>
                  </a:lnTo>
                  <a:lnTo>
                    <a:pt x="48" y="0"/>
                  </a:lnTo>
                  <a:lnTo>
                    <a:pt x="48" y="0"/>
                  </a:lnTo>
                  <a:lnTo>
                    <a:pt x="52" y="0"/>
                  </a:lnTo>
                  <a:lnTo>
                    <a:pt x="56" y="2"/>
                  </a:lnTo>
                  <a:lnTo>
                    <a:pt x="56" y="2"/>
                  </a:lnTo>
                  <a:lnTo>
                    <a:pt x="64" y="8"/>
                  </a:lnTo>
                  <a:lnTo>
                    <a:pt x="64" y="8"/>
                  </a:lnTo>
                  <a:lnTo>
                    <a:pt x="70" y="12"/>
                  </a:lnTo>
                  <a:lnTo>
                    <a:pt x="70" y="12"/>
                  </a:lnTo>
                  <a:lnTo>
                    <a:pt x="76" y="18"/>
                  </a:lnTo>
                  <a:lnTo>
                    <a:pt x="76" y="18"/>
                  </a:lnTo>
                  <a:lnTo>
                    <a:pt x="86" y="26"/>
                  </a:lnTo>
                  <a:lnTo>
                    <a:pt x="86" y="26"/>
                  </a:lnTo>
                  <a:lnTo>
                    <a:pt x="92" y="32"/>
                  </a:lnTo>
                  <a:lnTo>
                    <a:pt x="98" y="38"/>
                  </a:lnTo>
                  <a:lnTo>
                    <a:pt x="98" y="38"/>
                  </a:lnTo>
                  <a:lnTo>
                    <a:pt x="100" y="38"/>
                  </a:lnTo>
                  <a:lnTo>
                    <a:pt x="100" y="38"/>
                  </a:lnTo>
                  <a:close/>
                  <a:moveTo>
                    <a:pt x="54" y="30"/>
                  </a:moveTo>
                  <a:lnTo>
                    <a:pt x="54" y="30"/>
                  </a:lnTo>
                  <a:lnTo>
                    <a:pt x="52" y="28"/>
                  </a:lnTo>
                  <a:lnTo>
                    <a:pt x="52" y="28"/>
                  </a:lnTo>
                  <a:lnTo>
                    <a:pt x="42" y="28"/>
                  </a:lnTo>
                  <a:lnTo>
                    <a:pt x="42" y="28"/>
                  </a:lnTo>
                  <a:lnTo>
                    <a:pt x="42" y="28"/>
                  </a:lnTo>
                  <a:lnTo>
                    <a:pt x="40" y="28"/>
                  </a:lnTo>
                  <a:lnTo>
                    <a:pt x="40" y="28"/>
                  </a:lnTo>
                  <a:lnTo>
                    <a:pt x="34" y="34"/>
                  </a:lnTo>
                  <a:lnTo>
                    <a:pt x="34" y="34"/>
                  </a:lnTo>
                  <a:lnTo>
                    <a:pt x="30" y="38"/>
                  </a:lnTo>
                  <a:lnTo>
                    <a:pt x="30" y="38"/>
                  </a:lnTo>
                  <a:lnTo>
                    <a:pt x="22" y="50"/>
                  </a:lnTo>
                  <a:lnTo>
                    <a:pt x="22" y="50"/>
                  </a:lnTo>
                  <a:lnTo>
                    <a:pt x="20" y="56"/>
                  </a:lnTo>
                  <a:lnTo>
                    <a:pt x="24" y="62"/>
                  </a:lnTo>
                  <a:lnTo>
                    <a:pt x="24" y="62"/>
                  </a:lnTo>
                  <a:lnTo>
                    <a:pt x="28" y="64"/>
                  </a:lnTo>
                  <a:lnTo>
                    <a:pt x="34" y="66"/>
                  </a:lnTo>
                  <a:lnTo>
                    <a:pt x="34" y="66"/>
                  </a:lnTo>
                  <a:lnTo>
                    <a:pt x="44" y="72"/>
                  </a:lnTo>
                  <a:lnTo>
                    <a:pt x="44" y="72"/>
                  </a:lnTo>
                  <a:lnTo>
                    <a:pt x="56" y="78"/>
                  </a:lnTo>
                  <a:lnTo>
                    <a:pt x="56" y="78"/>
                  </a:lnTo>
                  <a:lnTo>
                    <a:pt x="72" y="56"/>
                  </a:lnTo>
                  <a:lnTo>
                    <a:pt x="72" y="56"/>
                  </a:lnTo>
                  <a:lnTo>
                    <a:pt x="76" y="52"/>
                  </a:lnTo>
                  <a:lnTo>
                    <a:pt x="78" y="48"/>
                  </a:lnTo>
                  <a:lnTo>
                    <a:pt x="76" y="46"/>
                  </a:lnTo>
                  <a:lnTo>
                    <a:pt x="76" y="46"/>
                  </a:lnTo>
                  <a:lnTo>
                    <a:pt x="72" y="42"/>
                  </a:lnTo>
                  <a:lnTo>
                    <a:pt x="66" y="40"/>
                  </a:lnTo>
                  <a:lnTo>
                    <a:pt x="66" y="40"/>
                  </a:lnTo>
                  <a:lnTo>
                    <a:pt x="62" y="36"/>
                  </a:lnTo>
                  <a:lnTo>
                    <a:pt x="62" y="36"/>
                  </a:lnTo>
                  <a:lnTo>
                    <a:pt x="56" y="32"/>
                  </a:lnTo>
                  <a:lnTo>
                    <a:pt x="56" y="32"/>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0" name="Freeform 32"/>
            <p:cNvSpPr>
              <a:spLocks/>
            </p:cNvSpPr>
            <p:nvPr userDrawn="1"/>
          </p:nvSpPr>
          <p:spPr bwMode="auto">
            <a:xfrm>
              <a:off x="3317" y="2404"/>
              <a:ext cx="106" cy="104"/>
            </a:xfrm>
            <a:custGeom>
              <a:avLst/>
              <a:gdLst>
                <a:gd name="T0" fmla="*/ 104 w 106"/>
                <a:gd name="T1" fmla="*/ 42 h 104"/>
                <a:gd name="T2" fmla="*/ 104 w 106"/>
                <a:gd name="T3" fmla="*/ 42 h 104"/>
                <a:gd name="T4" fmla="*/ 106 w 106"/>
                <a:gd name="T5" fmla="*/ 48 h 104"/>
                <a:gd name="T6" fmla="*/ 102 w 106"/>
                <a:gd name="T7" fmla="*/ 54 h 104"/>
                <a:gd name="T8" fmla="*/ 94 w 106"/>
                <a:gd name="T9" fmla="*/ 68 h 104"/>
                <a:gd name="T10" fmla="*/ 88 w 106"/>
                <a:gd name="T11" fmla="*/ 74 h 104"/>
                <a:gd name="T12" fmla="*/ 84 w 106"/>
                <a:gd name="T13" fmla="*/ 80 h 104"/>
                <a:gd name="T14" fmla="*/ 78 w 106"/>
                <a:gd name="T15" fmla="*/ 88 h 104"/>
                <a:gd name="T16" fmla="*/ 74 w 106"/>
                <a:gd name="T17" fmla="*/ 94 h 104"/>
                <a:gd name="T18" fmla="*/ 68 w 106"/>
                <a:gd name="T19" fmla="*/ 98 h 104"/>
                <a:gd name="T20" fmla="*/ 62 w 106"/>
                <a:gd name="T21" fmla="*/ 104 h 104"/>
                <a:gd name="T22" fmla="*/ 60 w 106"/>
                <a:gd name="T23" fmla="*/ 104 h 104"/>
                <a:gd name="T24" fmla="*/ 48 w 106"/>
                <a:gd name="T25" fmla="*/ 100 h 104"/>
                <a:gd name="T26" fmla="*/ 42 w 106"/>
                <a:gd name="T27" fmla="*/ 94 h 104"/>
                <a:gd name="T28" fmla="*/ 34 w 106"/>
                <a:gd name="T29" fmla="*/ 90 h 104"/>
                <a:gd name="T30" fmla="*/ 28 w 106"/>
                <a:gd name="T31" fmla="*/ 86 h 104"/>
                <a:gd name="T32" fmla="*/ 22 w 106"/>
                <a:gd name="T33" fmla="*/ 80 h 104"/>
                <a:gd name="T34" fmla="*/ 14 w 106"/>
                <a:gd name="T35" fmla="*/ 72 h 104"/>
                <a:gd name="T36" fmla="*/ 4 w 106"/>
                <a:gd name="T37" fmla="*/ 62 h 104"/>
                <a:gd name="T38" fmla="*/ 0 w 106"/>
                <a:gd name="T39" fmla="*/ 58 h 104"/>
                <a:gd name="T40" fmla="*/ 0 w 106"/>
                <a:gd name="T41" fmla="*/ 52 h 104"/>
                <a:gd name="T42" fmla="*/ 6 w 106"/>
                <a:gd name="T43" fmla="*/ 44 h 104"/>
                <a:gd name="T44" fmla="*/ 18 w 106"/>
                <a:gd name="T45" fmla="*/ 32 h 104"/>
                <a:gd name="T46" fmla="*/ 28 w 106"/>
                <a:gd name="T47" fmla="*/ 20 h 104"/>
                <a:gd name="T48" fmla="*/ 48 w 106"/>
                <a:gd name="T49" fmla="*/ 2 h 104"/>
                <a:gd name="T50" fmla="*/ 52 w 106"/>
                <a:gd name="T51" fmla="*/ 0 h 104"/>
                <a:gd name="T52" fmla="*/ 56 w 106"/>
                <a:gd name="T53" fmla="*/ 2 h 104"/>
                <a:gd name="T54" fmla="*/ 64 w 106"/>
                <a:gd name="T55" fmla="*/ 6 h 104"/>
                <a:gd name="T56" fmla="*/ 78 w 106"/>
                <a:gd name="T57" fmla="*/ 20 h 104"/>
                <a:gd name="T58" fmla="*/ 90 w 106"/>
                <a:gd name="T59" fmla="*/ 30 h 104"/>
                <a:gd name="T60" fmla="*/ 96 w 106"/>
                <a:gd name="T61" fmla="*/ 34 h 104"/>
                <a:gd name="T62" fmla="*/ 104 w 106"/>
                <a:gd name="T63" fmla="*/ 4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4">
                  <a:moveTo>
                    <a:pt x="104" y="42"/>
                  </a:moveTo>
                  <a:lnTo>
                    <a:pt x="104" y="42"/>
                  </a:lnTo>
                  <a:lnTo>
                    <a:pt x="104" y="42"/>
                  </a:lnTo>
                  <a:lnTo>
                    <a:pt x="104" y="42"/>
                  </a:lnTo>
                  <a:lnTo>
                    <a:pt x="106" y="44"/>
                  </a:lnTo>
                  <a:lnTo>
                    <a:pt x="106" y="48"/>
                  </a:lnTo>
                  <a:lnTo>
                    <a:pt x="102" y="54"/>
                  </a:lnTo>
                  <a:lnTo>
                    <a:pt x="102" y="54"/>
                  </a:lnTo>
                  <a:lnTo>
                    <a:pt x="98" y="62"/>
                  </a:lnTo>
                  <a:lnTo>
                    <a:pt x="94" y="68"/>
                  </a:lnTo>
                  <a:lnTo>
                    <a:pt x="94" y="68"/>
                  </a:lnTo>
                  <a:lnTo>
                    <a:pt x="88" y="74"/>
                  </a:lnTo>
                  <a:lnTo>
                    <a:pt x="84" y="80"/>
                  </a:lnTo>
                  <a:lnTo>
                    <a:pt x="84" y="80"/>
                  </a:lnTo>
                  <a:lnTo>
                    <a:pt x="78" y="88"/>
                  </a:lnTo>
                  <a:lnTo>
                    <a:pt x="78" y="88"/>
                  </a:lnTo>
                  <a:lnTo>
                    <a:pt x="74" y="94"/>
                  </a:lnTo>
                  <a:lnTo>
                    <a:pt x="74" y="94"/>
                  </a:lnTo>
                  <a:lnTo>
                    <a:pt x="68" y="98"/>
                  </a:lnTo>
                  <a:lnTo>
                    <a:pt x="68" y="98"/>
                  </a:lnTo>
                  <a:lnTo>
                    <a:pt x="64" y="102"/>
                  </a:lnTo>
                  <a:lnTo>
                    <a:pt x="62" y="104"/>
                  </a:lnTo>
                  <a:lnTo>
                    <a:pt x="60" y="104"/>
                  </a:lnTo>
                  <a:lnTo>
                    <a:pt x="60" y="104"/>
                  </a:lnTo>
                  <a:lnTo>
                    <a:pt x="54" y="102"/>
                  </a:lnTo>
                  <a:lnTo>
                    <a:pt x="48" y="100"/>
                  </a:lnTo>
                  <a:lnTo>
                    <a:pt x="48" y="100"/>
                  </a:lnTo>
                  <a:lnTo>
                    <a:pt x="42" y="94"/>
                  </a:lnTo>
                  <a:lnTo>
                    <a:pt x="34" y="90"/>
                  </a:lnTo>
                  <a:lnTo>
                    <a:pt x="34" y="90"/>
                  </a:lnTo>
                  <a:lnTo>
                    <a:pt x="32" y="88"/>
                  </a:lnTo>
                  <a:lnTo>
                    <a:pt x="28" y="86"/>
                  </a:lnTo>
                  <a:lnTo>
                    <a:pt x="28" y="86"/>
                  </a:lnTo>
                  <a:lnTo>
                    <a:pt x="22" y="80"/>
                  </a:lnTo>
                  <a:lnTo>
                    <a:pt x="22" y="80"/>
                  </a:lnTo>
                  <a:lnTo>
                    <a:pt x="14" y="72"/>
                  </a:lnTo>
                  <a:lnTo>
                    <a:pt x="14" y="72"/>
                  </a:lnTo>
                  <a:lnTo>
                    <a:pt x="4" y="62"/>
                  </a:lnTo>
                  <a:lnTo>
                    <a:pt x="4" y="62"/>
                  </a:lnTo>
                  <a:lnTo>
                    <a:pt x="0" y="58"/>
                  </a:lnTo>
                  <a:lnTo>
                    <a:pt x="0" y="54"/>
                  </a:lnTo>
                  <a:lnTo>
                    <a:pt x="0" y="52"/>
                  </a:lnTo>
                  <a:lnTo>
                    <a:pt x="0" y="52"/>
                  </a:lnTo>
                  <a:lnTo>
                    <a:pt x="6" y="44"/>
                  </a:lnTo>
                  <a:lnTo>
                    <a:pt x="6" y="44"/>
                  </a:lnTo>
                  <a:lnTo>
                    <a:pt x="18" y="32"/>
                  </a:lnTo>
                  <a:lnTo>
                    <a:pt x="28" y="20"/>
                  </a:lnTo>
                  <a:lnTo>
                    <a:pt x="28" y="20"/>
                  </a:lnTo>
                  <a:lnTo>
                    <a:pt x="38" y="10"/>
                  </a:lnTo>
                  <a:lnTo>
                    <a:pt x="48" y="2"/>
                  </a:lnTo>
                  <a:lnTo>
                    <a:pt x="48" y="2"/>
                  </a:lnTo>
                  <a:lnTo>
                    <a:pt x="52" y="0"/>
                  </a:lnTo>
                  <a:lnTo>
                    <a:pt x="56" y="2"/>
                  </a:lnTo>
                  <a:lnTo>
                    <a:pt x="56" y="2"/>
                  </a:lnTo>
                  <a:lnTo>
                    <a:pt x="64" y="6"/>
                  </a:lnTo>
                  <a:lnTo>
                    <a:pt x="64" y="6"/>
                  </a:lnTo>
                  <a:lnTo>
                    <a:pt x="78" y="20"/>
                  </a:lnTo>
                  <a:lnTo>
                    <a:pt x="78" y="20"/>
                  </a:lnTo>
                  <a:lnTo>
                    <a:pt x="84" y="26"/>
                  </a:lnTo>
                  <a:lnTo>
                    <a:pt x="90" y="30"/>
                  </a:lnTo>
                  <a:lnTo>
                    <a:pt x="90" y="30"/>
                  </a:lnTo>
                  <a:lnTo>
                    <a:pt x="96" y="34"/>
                  </a:lnTo>
                  <a:lnTo>
                    <a:pt x="96" y="34"/>
                  </a:lnTo>
                  <a:lnTo>
                    <a:pt x="104" y="42"/>
                  </a:lnTo>
                  <a:lnTo>
                    <a:pt x="10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1" name="Freeform 33"/>
            <p:cNvSpPr>
              <a:spLocks/>
            </p:cNvSpPr>
            <p:nvPr userDrawn="1"/>
          </p:nvSpPr>
          <p:spPr bwMode="auto">
            <a:xfrm>
              <a:off x="3313" y="4236"/>
              <a:ext cx="108" cy="110"/>
            </a:xfrm>
            <a:custGeom>
              <a:avLst/>
              <a:gdLst>
                <a:gd name="T0" fmla="*/ 100 w 108"/>
                <a:gd name="T1" fmla="*/ 68 h 110"/>
                <a:gd name="T2" fmla="*/ 94 w 108"/>
                <a:gd name="T3" fmla="*/ 72 h 110"/>
                <a:gd name="T4" fmla="*/ 80 w 108"/>
                <a:gd name="T5" fmla="*/ 86 h 110"/>
                <a:gd name="T6" fmla="*/ 72 w 108"/>
                <a:gd name="T7" fmla="*/ 100 h 110"/>
                <a:gd name="T8" fmla="*/ 62 w 108"/>
                <a:gd name="T9" fmla="*/ 108 h 110"/>
                <a:gd name="T10" fmla="*/ 60 w 108"/>
                <a:gd name="T11" fmla="*/ 110 h 110"/>
                <a:gd name="T12" fmla="*/ 54 w 108"/>
                <a:gd name="T13" fmla="*/ 106 h 110"/>
                <a:gd name="T14" fmla="*/ 46 w 108"/>
                <a:gd name="T15" fmla="*/ 102 h 110"/>
                <a:gd name="T16" fmla="*/ 38 w 108"/>
                <a:gd name="T17" fmla="*/ 98 h 110"/>
                <a:gd name="T18" fmla="*/ 26 w 108"/>
                <a:gd name="T19" fmla="*/ 90 h 110"/>
                <a:gd name="T20" fmla="*/ 16 w 108"/>
                <a:gd name="T21" fmla="*/ 78 h 110"/>
                <a:gd name="T22" fmla="*/ 10 w 108"/>
                <a:gd name="T23" fmla="*/ 74 h 110"/>
                <a:gd name="T24" fmla="*/ 0 w 108"/>
                <a:gd name="T25" fmla="*/ 58 h 110"/>
                <a:gd name="T26" fmla="*/ 2 w 108"/>
                <a:gd name="T27" fmla="*/ 52 h 110"/>
                <a:gd name="T28" fmla="*/ 8 w 108"/>
                <a:gd name="T29" fmla="*/ 44 h 110"/>
                <a:gd name="T30" fmla="*/ 16 w 108"/>
                <a:gd name="T31" fmla="*/ 34 h 110"/>
                <a:gd name="T32" fmla="*/ 30 w 108"/>
                <a:gd name="T33" fmla="*/ 18 h 110"/>
                <a:gd name="T34" fmla="*/ 32 w 108"/>
                <a:gd name="T35" fmla="*/ 10 h 110"/>
                <a:gd name="T36" fmla="*/ 38 w 108"/>
                <a:gd name="T37" fmla="*/ 4 h 110"/>
                <a:gd name="T38" fmla="*/ 44 w 108"/>
                <a:gd name="T39" fmla="*/ 0 h 110"/>
                <a:gd name="T40" fmla="*/ 48 w 108"/>
                <a:gd name="T41" fmla="*/ 0 h 110"/>
                <a:gd name="T42" fmla="*/ 50 w 108"/>
                <a:gd name="T43" fmla="*/ 2 h 110"/>
                <a:gd name="T44" fmla="*/ 64 w 108"/>
                <a:gd name="T45" fmla="*/ 12 h 110"/>
                <a:gd name="T46" fmla="*/ 70 w 108"/>
                <a:gd name="T47" fmla="*/ 18 h 110"/>
                <a:gd name="T48" fmla="*/ 78 w 108"/>
                <a:gd name="T49" fmla="*/ 24 h 110"/>
                <a:gd name="T50" fmla="*/ 84 w 108"/>
                <a:gd name="T51" fmla="*/ 30 h 110"/>
                <a:gd name="T52" fmla="*/ 92 w 108"/>
                <a:gd name="T53" fmla="*/ 34 h 110"/>
                <a:gd name="T54" fmla="*/ 104 w 108"/>
                <a:gd name="T55" fmla="*/ 46 h 110"/>
                <a:gd name="T56" fmla="*/ 108 w 108"/>
                <a:gd name="T57" fmla="*/ 48 h 110"/>
                <a:gd name="T58" fmla="*/ 106 w 108"/>
                <a:gd name="T59" fmla="*/ 52 h 110"/>
                <a:gd name="T60" fmla="*/ 102 w 108"/>
                <a:gd name="T61" fmla="*/ 60 h 110"/>
                <a:gd name="T62" fmla="*/ 100 w 108"/>
                <a:gd name="T63" fmla="*/ 64 h 110"/>
                <a:gd name="T64" fmla="*/ 100 w 108"/>
                <a:gd name="T65" fmla="*/ 68 h 110"/>
                <a:gd name="T66" fmla="*/ 100 w 108"/>
                <a:gd name="T67" fmla="*/ 6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110">
                  <a:moveTo>
                    <a:pt x="100" y="68"/>
                  </a:moveTo>
                  <a:lnTo>
                    <a:pt x="100" y="68"/>
                  </a:lnTo>
                  <a:lnTo>
                    <a:pt x="94" y="72"/>
                  </a:lnTo>
                  <a:lnTo>
                    <a:pt x="94" y="72"/>
                  </a:lnTo>
                  <a:lnTo>
                    <a:pt x="86" y="78"/>
                  </a:lnTo>
                  <a:lnTo>
                    <a:pt x="80" y="86"/>
                  </a:lnTo>
                  <a:lnTo>
                    <a:pt x="80" y="86"/>
                  </a:lnTo>
                  <a:lnTo>
                    <a:pt x="72" y="100"/>
                  </a:lnTo>
                  <a:lnTo>
                    <a:pt x="72" y="100"/>
                  </a:lnTo>
                  <a:lnTo>
                    <a:pt x="62" y="108"/>
                  </a:lnTo>
                  <a:lnTo>
                    <a:pt x="62" y="108"/>
                  </a:lnTo>
                  <a:lnTo>
                    <a:pt x="60" y="110"/>
                  </a:lnTo>
                  <a:lnTo>
                    <a:pt x="58" y="110"/>
                  </a:lnTo>
                  <a:lnTo>
                    <a:pt x="54" y="106"/>
                  </a:lnTo>
                  <a:lnTo>
                    <a:pt x="54" y="106"/>
                  </a:lnTo>
                  <a:lnTo>
                    <a:pt x="46" y="102"/>
                  </a:lnTo>
                  <a:lnTo>
                    <a:pt x="38" y="98"/>
                  </a:lnTo>
                  <a:lnTo>
                    <a:pt x="38" y="98"/>
                  </a:lnTo>
                  <a:lnTo>
                    <a:pt x="26" y="90"/>
                  </a:lnTo>
                  <a:lnTo>
                    <a:pt x="26" y="90"/>
                  </a:lnTo>
                  <a:lnTo>
                    <a:pt x="16" y="78"/>
                  </a:lnTo>
                  <a:lnTo>
                    <a:pt x="16" y="78"/>
                  </a:lnTo>
                  <a:lnTo>
                    <a:pt x="10" y="74"/>
                  </a:lnTo>
                  <a:lnTo>
                    <a:pt x="10" y="74"/>
                  </a:lnTo>
                  <a:lnTo>
                    <a:pt x="2" y="64"/>
                  </a:lnTo>
                  <a:lnTo>
                    <a:pt x="0" y="58"/>
                  </a:lnTo>
                  <a:lnTo>
                    <a:pt x="2" y="52"/>
                  </a:lnTo>
                  <a:lnTo>
                    <a:pt x="2" y="52"/>
                  </a:lnTo>
                  <a:lnTo>
                    <a:pt x="8" y="44"/>
                  </a:lnTo>
                  <a:lnTo>
                    <a:pt x="8" y="44"/>
                  </a:lnTo>
                  <a:lnTo>
                    <a:pt x="16" y="34"/>
                  </a:lnTo>
                  <a:lnTo>
                    <a:pt x="16" y="34"/>
                  </a:lnTo>
                  <a:lnTo>
                    <a:pt x="24" y="26"/>
                  </a:lnTo>
                  <a:lnTo>
                    <a:pt x="30" y="18"/>
                  </a:lnTo>
                  <a:lnTo>
                    <a:pt x="30" y="18"/>
                  </a:lnTo>
                  <a:lnTo>
                    <a:pt x="32" y="10"/>
                  </a:lnTo>
                  <a:lnTo>
                    <a:pt x="34" y="6"/>
                  </a:lnTo>
                  <a:lnTo>
                    <a:pt x="38" y="4"/>
                  </a:lnTo>
                  <a:lnTo>
                    <a:pt x="38" y="4"/>
                  </a:lnTo>
                  <a:lnTo>
                    <a:pt x="44" y="0"/>
                  </a:lnTo>
                  <a:lnTo>
                    <a:pt x="44" y="0"/>
                  </a:lnTo>
                  <a:lnTo>
                    <a:pt x="48" y="0"/>
                  </a:lnTo>
                  <a:lnTo>
                    <a:pt x="50" y="2"/>
                  </a:lnTo>
                  <a:lnTo>
                    <a:pt x="50" y="2"/>
                  </a:lnTo>
                  <a:lnTo>
                    <a:pt x="56" y="6"/>
                  </a:lnTo>
                  <a:lnTo>
                    <a:pt x="64" y="12"/>
                  </a:lnTo>
                  <a:lnTo>
                    <a:pt x="64" y="12"/>
                  </a:lnTo>
                  <a:lnTo>
                    <a:pt x="70" y="18"/>
                  </a:lnTo>
                  <a:lnTo>
                    <a:pt x="78" y="24"/>
                  </a:lnTo>
                  <a:lnTo>
                    <a:pt x="78" y="24"/>
                  </a:lnTo>
                  <a:lnTo>
                    <a:pt x="80" y="28"/>
                  </a:lnTo>
                  <a:lnTo>
                    <a:pt x="84" y="30"/>
                  </a:lnTo>
                  <a:lnTo>
                    <a:pt x="92" y="34"/>
                  </a:lnTo>
                  <a:lnTo>
                    <a:pt x="92" y="34"/>
                  </a:lnTo>
                  <a:lnTo>
                    <a:pt x="98" y="40"/>
                  </a:lnTo>
                  <a:lnTo>
                    <a:pt x="104" y="46"/>
                  </a:lnTo>
                  <a:lnTo>
                    <a:pt x="104" y="46"/>
                  </a:lnTo>
                  <a:lnTo>
                    <a:pt x="108" y="48"/>
                  </a:lnTo>
                  <a:lnTo>
                    <a:pt x="106" y="52"/>
                  </a:lnTo>
                  <a:lnTo>
                    <a:pt x="106" y="52"/>
                  </a:lnTo>
                  <a:lnTo>
                    <a:pt x="102" y="60"/>
                  </a:lnTo>
                  <a:lnTo>
                    <a:pt x="102" y="60"/>
                  </a:lnTo>
                  <a:lnTo>
                    <a:pt x="100" y="64"/>
                  </a:lnTo>
                  <a:lnTo>
                    <a:pt x="100" y="64"/>
                  </a:lnTo>
                  <a:lnTo>
                    <a:pt x="100" y="68"/>
                  </a:lnTo>
                  <a:lnTo>
                    <a:pt x="100" y="68"/>
                  </a:lnTo>
                  <a:lnTo>
                    <a:pt x="100" y="68"/>
                  </a:lnTo>
                  <a:lnTo>
                    <a:pt x="10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2" name="Freeform 34"/>
            <p:cNvSpPr>
              <a:spLocks noEditPoints="1"/>
            </p:cNvSpPr>
            <p:nvPr userDrawn="1"/>
          </p:nvSpPr>
          <p:spPr bwMode="auto">
            <a:xfrm>
              <a:off x="3311" y="4102"/>
              <a:ext cx="106" cy="116"/>
            </a:xfrm>
            <a:custGeom>
              <a:avLst/>
              <a:gdLst>
                <a:gd name="T0" fmla="*/ 32 w 106"/>
                <a:gd name="T1" fmla="*/ 104 h 116"/>
                <a:gd name="T2" fmla="*/ 28 w 106"/>
                <a:gd name="T3" fmla="*/ 100 h 116"/>
                <a:gd name="T4" fmla="*/ 22 w 106"/>
                <a:gd name="T5" fmla="*/ 92 h 116"/>
                <a:gd name="T6" fmla="*/ 18 w 106"/>
                <a:gd name="T7" fmla="*/ 86 h 116"/>
                <a:gd name="T8" fmla="*/ 14 w 106"/>
                <a:gd name="T9" fmla="*/ 80 h 116"/>
                <a:gd name="T10" fmla="*/ 8 w 106"/>
                <a:gd name="T11" fmla="*/ 72 h 116"/>
                <a:gd name="T12" fmla="*/ 2 w 106"/>
                <a:gd name="T13" fmla="*/ 64 h 116"/>
                <a:gd name="T14" fmla="*/ 0 w 106"/>
                <a:gd name="T15" fmla="*/ 58 h 116"/>
                <a:gd name="T16" fmla="*/ 14 w 106"/>
                <a:gd name="T17" fmla="*/ 42 h 116"/>
                <a:gd name="T18" fmla="*/ 22 w 106"/>
                <a:gd name="T19" fmla="*/ 30 h 116"/>
                <a:gd name="T20" fmla="*/ 28 w 106"/>
                <a:gd name="T21" fmla="*/ 22 h 116"/>
                <a:gd name="T22" fmla="*/ 38 w 106"/>
                <a:gd name="T23" fmla="*/ 12 h 116"/>
                <a:gd name="T24" fmla="*/ 48 w 106"/>
                <a:gd name="T25" fmla="*/ 4 h 116"/>
                <a:gd name="T26" fmla="*/ 52 w 106"/>
                <a:gd name="T27" fmla="*/ 2 h 116"/>
                <a:gd name="T28" fmla="*/ 56 w 106"/>
                <a:gd name="T29" fmla="*/ 0 h 116"/>
                <a:gd name="T30" fmla="*/ 62 w 106"/>
                <a:gd name="T31" fmla="*/ 4 h 116"/>
                <a:gd name="T32" fmla="*/ 68 w 106"/>
                <a:gd name="T33" fmla="*/ 12 h 116"/>
                <a:gd name="T34" fmla="*/ 70 w 106"/>
                <a:gd name="T35" fmla="*/ 20 h 116"/>
                <a:gd name="T36" fmla="*/ 74 w 106"/>
                <a:gd name="T37" fmla="*/ 30 h 116"/>
                <a:gd name="T38" fmla="*/ 88 w 106"/>
                <a:gd name="T39" fmla="*/ 42 h 116"/>
                <a:gd name="T40" fmla="*/ 92 w 106"/>
                <a:gd name="T41" fmla="*/ 44 h 116"/>
                <a:gd name="T42" fmla="*/ 102 w 106"/>
                <a:gd name="T43" fmla="*/ 54 h 116"/>
                <a:gd name="T44" fmla="*/ 106 w 106"/>
                <a:gd name="T45" fmla="*/ 60 h 116"/>
                <a:gd name="T46" fmla="*/ 104 w 106"/>
                <a:gd name="T47" fmla="*/ 64 h 116"/>
                <a:gd name="T48" fmla="*/ 98 w 106"/>
                <a:gd name="T49" fmla="*/ 70 h 116"/>
                <a:gd name="T50" fmla="*/ 88 w 106"/>
                <a:gd name="T51" fmla="*/ 78 h 116"/>
                <a:gd name="T52" fmla="*/ 78 w 106"/>
                <a:gd name="T53" fmla="*/ 88 h 116"/>
                <a:gd name="T54" fmla="*/ 68 w 106"/>
                <a:gd name="T55" fmla="*/ 98 h 116"/>
                <a:gd name="T56" fmla="*/ 56 w 106"/>
                <a:gd name="T57" fmla="*/ 110 h 116"/>
                <a:gd name="T58" fmla="*/ 52 w 106"/>
                <a:gd name="T59" fmla="*/ 116 h 116"/>
                <a:gd name="T60" fmla="*/ 50 w 106"/>
                <a:gd name="T61" fmla="*/ 116 h 116"/>
                <a:gd name="T62" fmla="*/ 42 w 106"/>
                <a:gd name="T63" fmla="*/ 112 h 116"/>
                <a:gd name="T64" fmla="*/ 36 w 106"/>
                <a:gd name="T65" fmla="*/ 106 h 116"/>
                <a:gd name="T66" fmla="*/ 32 w 106"/>
                <a:gd name="T67" fmla="*/ 104 h 116"/>
                <a:gd name="T68" fmla="*/ 46 w 106"/>
                <a:gd name="T69" fmla="*/ 30 h 116"/>
                <a:gd name="T70" fmla="*/ 40 w 106"/>
                <a:gd name="T71" fmla="*/ 36 h 116"/>
                <a:gd name="T72" fmla="*/ 32 w 106"/>
                <a:gd name="T73" fmla="*/ 44 h 116"/>
                <a:gd name="T74" fmla="*/ 28 w 106"/>
                <a:gd name="T75" fmla="*/ 52 h 116"/>
                <a:gd name="T76" fmla="*/ 22 w 106"/>
                <a:gd name="T77" fmla="*/ 56 h 116"/>
                <a:gd name="T78" fmla="*/ 18 w 106"/>
                <a:gd name="T79" fmla="*/ 60 h 116"/>
                <a:gd name="T80" fmla="*/ 28 w 106"/>
                <a:gd name="T81" fmla="*/ 76 h 116"/>
                <a:gd name="T82" fmla="*/ 38 w 106"/>
                <a:gd name="T83" fmla="*/ 86 h 116"/>
                <a:gd name="T84" fmla="*/ 42 w 106"/>
                <a:gd name="T85" fmla="*/ 90 h 116"/>
                <a:gd name="T86" fmla="*/ 44 w 106"/>
                <a:gd name="T87" fmla="*/ 90 h 116"/>
                <a:gd name="T88" fmla="*/ 48 w 106"/>
                <a:gd name="T89" fmla="*/ 86 h 116"/>
                <a:gd name="T90" fmla="*/ 52 w 106"/>
                <a:gd name="T91" fmla="*/ 82 h 116"/>
                <a:gd name="T92" fmla="*/ 54 w 106"/>
                <a:gd name="T93" fmla="*/ 76 h 116"/>
                <a:gd name="T94" fmla="*/ 58 w 106"/>
                <a:gd name="T95" fmla="*/ 66 h 116"/>
                <a:gd name="T96" fmla="*/ 66 w 106"/>
                <a:gd name="T97" fmla="*/ 62 h 116"/>
                <a:gd name="T98" fmla="*/ 70 w 106"/>
                <a:gd name="T99" fmla="*/ 62 h 116"/>
                <a:gd name="T100" fmla="*/ 74 w 106"/>
                <a:gd name="T101" fmla="*/ 62 h 116"/>
                <a:gd name="T102" fmla="*/ 80 w 106"/>
                <a:gd name="T103" fmla="*/ 56 h 116"/>
                <a:gd name="T104" fmla="*/ 78 w 106"/>
                <a:gd name="T105" fmla="*/ 54 h 116"/>
                <a:gd name="T106" fmla="*/ 72 w 106"/>
                <a:gd name="T107" fmla="*/ 48 h 116"/>
                <a:gd name="T108" fmla="*/ 68 w 106"/>
                <a:gd name="T109" fmla="*/ 44 h 116"/>
                <a:gd name="T110" fmla="*/ 62 w 106"/>
                <a:gd name="T111" fmla="*/ 40 h 116"/>
                <a:gd name="T112" fmla="*/ 58 w 106"/>
                <a:gd name="T113" fmla="*/ 32 h 116"/>
                <a:gd name="T114" fmla="*/ 54 w 106"/>
                <a:gd name="T115" fmla="*/ 28 h 116"/>
                <a:gd name="T116" fmla="*/ 52 w 106"/>
                <a:gd name="T117" fmla="*/ 24 h 116"/>
                <a:gd name="T118" fmla="*/ 46 w 106"/>
                <a:gd name="T119" fmla="*/ 3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16">
                  <a:moveTo>
                    <a:pt x="32" y="104"/>
                  </a:moveTo>
                  <a:lnTo>
                    <a:pt x="32" y="104"/>
                  </a:lnTo>
                  <a:lnTo>
                    <a:pt x="28" y="100"/>
                  </a:lnTo>
                  <a:lnTo>
                    <a:pt x="28" y="100"/>
                  </a:lnTo>
                  <a:lnTo>
                    <a:pt x="24" y="96"/>
                  </a:lnTo>
                  <a:lnTo>
                    <a:pt x="22" y="92"/>
                  </a:lnTo>
                  <a:lnTo>
                    <a:pt x="22" y="92"/>
                  </a:lnTo>
                  <a:lnTo>
                    <a:pt x="18" y="86"/>
                  </a:lnTo>
                  <a:lnTo>
                    <a:pt x="14" y="80"/>
                  </a:lnTo>
                  <a:lnTo>
                    <a:pt x="14" y="80"/>
                  </a:lnTo>
                  <a:lnTo>
                    <a:pt x="8" y="72"/>
                  </a:lnTo>
                  <a:lnTo>
                    <a:pt x="8" y="72"/>
                  </a:lnTo>
                  <a:lnTo>
                    <a:pt x="2" y="64"/>
                  </a:lnTo>
                  <a:lnTo>
                    <a:pt x="2" y="64"/>
                  </a:lnTo>
                  <a:lnTo>
                    <a:pt x="0" y="62"/>
                  </a:lnTo>
                  <a:lnTo>
                    <a:pt x="0" y="58"/>
                  </a:lnTo>
                  <a:lnTo>
                    <a:pt x="4" y="52"/>
                  </a:lnTo>
                  <a:lnTo>
                    <a:pt x="14" y="42"/>
                  </a:lnTo>
                  <a:lnTo>
                    <a:pt x="14" y="42"/>
                  </a:lnTo>
                  <a:lnTo>
                    <a:pt x="22" y="30"/>
                  </a:lnTo>
                  <a:lnTo>
                    <a:pt x="22" y="30"/>
                  </a:lnTo>
                  <a:lnTo>
                    <a:pt x="28" y="22"/>
                  </a:lnTo>
                  <a:lnTo>
                    <a:pt x="28" y="22"/>
                  </a:lnTo>
                  <a:lnTo>
                    <a:pt x="38" y="12"/>
                  </a:lnTo>
                  <a:lnTo>
                    <a:pt x="48" y="4"/>
                  </a:lnTo>
                  <a:lnTo>
                    <a:pt x="48" y="4"/>
                  </a:lnTo>
                  <a:lnTo>
                    <a:pt x="52" y="2"/>
                  </a:lnTo>
                  <a:lnTo>
                    <a:pt x="52" y="2"/>
                  </a:lnTo>
                  <a:lnTo>
                    <a:pt x="56" y="0"/>
                  </a:lnTo>
                  <a:lnTo>
                    <a:pt x="56" y="0"/>
                  </a:lnTo>
                  <a:lnTo>
                    <a:pt x="60" y="2"/>
                  </a:lnTo>
                  <a:lnTo>
                    <a:pt x="62" y="4"/>
                  </a:lnTo>
                  <a:lnTo>
                    <a:pt x="62" y="4"/>
                  </a:lnTo>
                  <a:lnTo>
                    <a:pt x="68" y="12"/>
                  </a:lnTo>
                  <a:lnTo>
                    <a:pt x="70" y="20"/>
                  </a:lnTo>
                  <a:lnTo>
                    <a:pt x="70" y="20"/>
                  </a:lnTo>
                  <a:lnTo>
                    <a:pt x="74" y="30"/>
                  </a:lnTo>
                  <a:lnTo>
                    <a:pt x="74" y="30"/>
                  </a:lnTo>
                  <a:lnTo>
                    <a:pt x="80" y="38"/>
                  </a:lnTo>
                  <a:lnTo>
                    <a:pt x="88" y="42"/>
                  </a:lnTo>
                  <a:lnTo>
                    <a:pt x="88" y="42"/>
                  </a:lnTo>
                  <a:lnTo>
                    <a:pt x="92" y="44"/>
                  </a:lnTo>
                  <a:lnTo>
                    <a:pt x="96" y="48"/>
                  </a:lnTo>
                  <a:lnTo>
                    <a:pt x="102" y="54"/>
                  </a:lnTo>
                  <a:lnTo>
                    <a:pt x="102" y="54"/>
                  </a:lnTo>
                  <a:lnTo>
                    <a:pt x="106" y="60"/>
                  </a:lnTo>
                  <a:lnTo>
                    <a:pt x="104" y="64"/>
                  </a:lnTo>
                  <a:lnTo>
                    <a:pt x="104" y="64"/>
                  </a:lnTo>
                  <a:lnTo>
                    <a:pt x="98" y="70"/>
                  </a:lnTo>
                  <a:lnTo>
                    <a:pt x="98" y="70"/>
                  </a:lnTo>
                  <a:lnTo>
                    <a:pt x="88" y="78"/>
                  </a:lnTo>
                  <a:lnTo>
                    <a:pt x="88" y="78"/>
                  </a:lnTo>
                  <a:lnTo>
                    <a:pt x="78" y="88"/>
                  </a:lnTo>
                  <a:lnTo>
                    <a:pt x="78" y="88"/>
                  </a:lnTo>
                  <a:lnTo>
                    <a:pt x="68" y="98"/>
                  </a:lnTo>
                  <a:lnTo>
                    <a:pt x="68" y="98"/>
                  </a:lnTo>
                  <a:lnTo>
                    <a:pt x="56" y="110"/>
                  </a:lnTo>
                  <a:lnTo>
                    <a:pt x="56" y="110"/>
                  </a:lnTo>
                  <a:lnTo>
                    <a:pt x="54" y="114"/>
                  </a:lnTo>
                  <a:lnTo>
                    <a:pt x="52" y="116"/>
                  </a:lnTo>
                  <a:lnTo>
                    <a:pt x="50" y="116"/>
                  </a:lnTo>
                  <a:lnTo>
                    <a:pt x="50" y="116"/>
                  </a:lnTo>
                  <a:lnTo>
                    <a:pt x="46" y="114"/>
                  </a:lnTo>
                  <a:lnTo>
                    <a:pt x="42" y="112"/>
                  </a:lnTo>
                  <a:lnTo>
                    <a:pt x="42" y="112"/>
                  </a:lnTo>
                  <a:lnTo>
                    <a:pt x="36" y="106"/>
                  </a:lnTo>
                  <a:lnTo>
                    <a:pt x="36" y="106"/>
                  </a:lnTo>
                  <a:lnTo>
                    <a:pt x="32" y="104"/>
                  </a:lnTo>
                  <a:lnTo>
                    <a:pt x="32" y="104"/>
                  </a:lnTo>
                  <a:close/>
                  <a:moveTo>
                    <a:pt x="46" y="30"/>
                  </a:moveTo>
                  <a:lnTo>
                    <a:pt x="46" y="30"/>
                  </a:lnTo>
                  <a:lnTo>
                    <a:pt x="40" y="36"/>
                  </a:lnTo>
                  <a:lnTo>
                    <a:pt x="40" y="36"/>
                  </a:lnTo>
                  <a:lnTo>
                    <a:pt x="32" y="44"/>
                  </a:lnTo>
                  <a:lnTo>
                    <a:pt x="32" y="44"/>
                  </a:lnTo>
                  <a:lnTo>
                    <a:pt x="28" y="52"/>
                  </a:lnTo>
                  <a:lnTo>
                    <a:pt x="28" y="52"/>
                  </a:lnTo>
                  <a:lnTo>
                    <a:pt x="22" y="56"/>
                  </a:lnTo>
                  <a:lnTo>
                    <a:pt x="22" y="56"/>
                  </a:lnTo>
                  <a:lnTo>
                    <a:pt x="18" y="60"/>
                  </a:lnTo>
                  <a:lnTo>
                    <a:pt x="18" y="60"/>
                  </a:lnTo>
                  <a:lnTo>
                    <a:pt x="28" y="76"/>
                  </a:lnTo>
                  <a:lnTo>
                    <a:pt x="28" y="76"/>
                  </a:lnTo>
                  <a:lnTo>
                    <a:pt x="38" y="86"/>
                  </a:lnTo>
                  <a:lnTo>
                    <a:pt x="38" y="86"/>
                  </a:lnTo>
                  <a:lnTo>
                    <a:pt x="42" y="90"/>
                  </a:lnTo>
                  <a:lnTo>
                    <a:pt x="42" y="90"/>
                  </a:lnTo>
                  <a:lnTo>
                    <a:pt x="44" y="90"/>
                  </a:lnTo>
                  <a:lnTo>
                    <a:pt x="46" y="88"/>
                  </a:lnTo>
                  <a:lnTo>
                    <a:pt x="48" y="86"/>
                  </a:lnTo>
                  <a:lnTo>
                    <a:pt x="48" y="86"/>
                  </a:lnTo>
                  <a:lnTo>
                    <a:pt x="52" y="82"/>
                  </a:lnTo>
                  <a:lnTo>
                    <a:pt x="54" y="76"/>
                  </a:lnTo>
                  <a:lnTo>
                    <a:pt x="54" y="76"/>
                  </a:lnTo>
                  <a:lnTo>
                    <a:pt x="56" y="70"/>
                  </a:lnTo>
                  <a:lnTo>
                    <a:pt x="58" y="66"/>
                  </a:lnTo>
                  <a:lnTo>
                    <a:pt x="62" y="64"/>
                  </a:lnTo>
                  <a:lnTo>
                    <a:pt x="66" y="62"/>
                  </a:lnTo>
                  <a:lnTo>
                    <a:pt x="66" y="62"/>
                  </a:lnTo>
                  <a:lnTo>
                    <a:pt x="70" y="62"/>
                  </a:lnTo>
                  <a:lnTo>
                    <a:pt x="74" y="62"/>
                  </a:lnTo>
                  <a:lnTo>
                    <a:pt x="74" y="62"/>
                  </a:lnTo>
                  <a:lnTo>
                    <a:pt x="78" y="60"/>
                  </a:lnTo>
                  <a:lnTo>
                    <a:pt x="80" y="56"/>
                  </a:lnTo>
                  <a:lnTo>
                    <a:pt x="80" y="56"/>
                  </a:lnTo>
                  <a:lnTo>
                    <a:pt x="78" y="54"/>
                  </a:lnTo>
                  <a:lnTo>
                    <a:pt x="76" y="50"/>
                  </a:lnTo>
                  <a:lnTo>
                    <a:pt x="72" y="48"/>
                  </a:lnTo>
                  <a:lnTo>
                    <a:pt x="72" y="48"/>
                  </a:lnTo>
                  <a:lnTo>
                    <a:pt x="68" y="44"/>
                  </a:lnTo>
                  <a:lnTo>
                    <a:pt x="68" y="44"/>
                  </a:lnTo>
                  <a:lnTo>
                    <a:pt x="62" y="40"/>
                  </a:lnTo>
                  <a:lnTo>
                    <a:pt x="62" y="40"/>
                  </a:lnTo>
                  <a:lnTo>
                    <a:pt x="58" y="32"/>
                  </a:lnTo>
                  <a:lnTo>
                    <a:pt x="58" y="32"/>
                  </a:lnTo>
                  <a:lnTo>
                    <a:pt x="54" y="28"/>
                  </a:lnTo>
                  <a:lnTo>
                    <a:pt x="52" y="24"/>
                  </a:lnTo>
                  <a:lnTo>
                    <a:pt x="52" y="24"/>
                  </a:lnTo>
                  <a:lnTo>
                    <a:pt x="46" y="30"/>
                  </a:lnTo>
                  <a:lnTo>
                    <a:pt x="4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3" name="Freeform 35"/>
            <p:cNvSpPr>
              <a:spLocks noEditPoints="1"/>
            </p:cNvSpPr>
            <p:nvPr userDrawn="1"/>
          </p:nvSpPr>
          <p:spPr bwMode="auto">
            <a:xfrm>
              <a:off x="3311" y="3844"/>
              <a:ext cx="108" cy="108"/>
            </a:xfrm>
            <a:custGeom>
              <a:avLst/>
              <a:gdLst>
                <a:gd name="T0" fmla="*/ 104 w 108"/>
                <a:gd name="T1" fmla="*/ 38 h 108"/>
                <a:gd name="T2" fmla="*/ 106 w 108"/>
                <a:gd name="T3" fmla="*/ 40 h 108"/>
                <a:gd name="T4" fmla="*/ 106 w 108"/>
                <a:gd name="T5" fmla="*/ 44 h 108"/>
                <a:gd name="T6" fmla="*/ 104 w 108"/>
                <a:gd name="T7" fmla="*/ 48 h 108"/>
                <a:gd name="T8" fmla="*/ 98 w 108"/>
                <a:gd name="T9" fmla="*/ 58 h 108"/>
                <a:gd name="T10" fmla="*/ 88 w 108"/>
                <a:gd name="T11" fmla="*/ 74 h 108"/>
                <a:gd name="T12" fmla="*/ 60 w 108"/>
                <a:gd name="T13" fmla="*/ 100 h 108"/>
                <a:gd name="T14" fmla="*/ 52 w 108"/>
                <a:gd name="T15" fmla="*/ 104 h 108"/>
                <a:gd name="T16" fmla="*/ 50 w 108"/>
                <a:gd name="T17" fmla="*/ 106 h 108"/>
                <a:gd name="T18" fmla="*/ 48 w 108"/>
                <a:gd name="T19" fmla="*/ 108 h 108"/>
                <a:gd name="T20" fmla="*/ 42 w 108"/>
                <a:gd name="T21" fmla="*/ 106 h 108"/>
                <a:gd name="T22" fmla="*/ 30 w 108"/>
                <a:gd name="T23" fmla="*/ 98 h 108"/>
                <a:gd name="T24" fmla="*/ 24 w 108"/>
                <a:gd name="T25" fmla="*/ 94 h 108"/>
                <a:gd name="T26" fmla="*/ 20 w 108"/>
                <a:gd name="T27" fmla="*/ 86 h 108"/>
                <a:gd name="T28" fmla="*/ 16 w 108"/>
                <a:gd name="T29" fmla="*/ 80 h 108"/>
                <a:gd name="T30" fmla="*/ 12 w 108"/>
                <a:gd name="T31" fmla="*/ 76 h 108"/>
                <a:gd name="T32" fmla="*/ 8 w 108"/>
                <a:gd name="T33" fmla="*/ 76 h 108"/>
                <a:gd name="T34" fmla="*/ 6 w 108"/>
                <a:gd name="T35" fmla="*/ 72 h 108"/>
                <a:gd name="T36" fmla="*/ 2 w 108"/>
                <a:gd name="T37" fmla="*/ 66 h 108"/>
                <a:gd name="T38" fmla="*/ 0 w 108"/>
                <a:gd name="T39" fmla="*/ 58 h 108"/>
                <a:gd name="T40" fmla="*/ 2 w 108"/>
                <a:gd name="T41" fmla="*/ 54 h 108"/>
                <a:gd name="T42" fmla="*/ 4 w 108"/>
                <a:gd name="T43" fmla="*/ 50 h 108"/>
                <a:gd name="T44" fmla="*/ 12 w 108"/>
                <a:gd name="T45" fmla="*/ 40 h 108"/>
                <a:gd name="T46" fmla="*/ 22 w 108"/>
                <a:gd name="T47" fmla="*/ 28 h 108"/>
                <a:gd name="T48" fmla="*/ 32 w 108"/>
                <a:gd name="T49" fmla="*/ 14 h 108"/>
                <a:gd name="T50" fmla="*/ 44 w 108"/>
                <a:gd name="T51" fmla="*/ 2 h 108"/>
                <a:gd name="T52" fmla="*/ 48 w 108"/>
                <a:gd name="T53" fmla="*/ 0 h 108"/>
                <a:gd name="T54" fmla="*/ 58 w 108"/>
                <a:gd name="T55" fmla="*/ 2 h 108"/>
                <a:gd name="T56" fmla="*/ 66 w 108"/>
                <a:gd name="T57" fmla="*/ 10 h 108"/>
                <a:gd name="T58" fmla="*/ 70 w 108"/>
                <a:gd name="T59" fmla="*/ 14 h 108"/>
                <a:gd name="T60" fmla="*/ 74 w 108"/>
                <a:gd name="T61" fmla="*/ 16 h 108"/>
                <a:gd name="T62" fmla="*/ 76 w 108"/>
                <a:gd name="T63" fmla="*/ 20 h 108"/>
                <a:gd name="T64" fmla="*/ 82 w 108"/>
                <a:gd name="T65" fmla="*/ 26 h 108"/>
                <a:gd name="T66" fmla="*/ 94 w 108"/>
                <a:gd name="T67" fmla="*/ 32 h 108"/>
                <a:gd name="T68" fmla="*/ 100 w 108"/>
                <a:gd name="T69" fmla="*/ 34 h 108"/>
                <a:gd name="T70" fmla="*/ 104 w 108"/>
                <a:gd name="T71" fmla="*/ 38 h 108"/>
                <a:gd name="T72" fmla="*/ 54 w 108"/>
                <a:gd name="T73" fmla="*/ 30 h 108"/>
                <a:gd name="T74" fmla="*/ 50 w 108"/>
                <a:gd name="T75" fmla="*/ 26 h 108"/>
                <a:gd name="T76" fmla="*/ 42 w 108"/>
                <a:gd name="T77" fmla="*/ 32 h 108"/>
                <a:gd name="T78" fmla="*/ 34 w 108"/>
                <a:gd name="T79" fmla="*/ 40 h 108"/>
                <a:gd name="T80" fmla="*/ 30 w 108"/>
                <a:gd name="T81" fmla="*/ 48 h 108"/>
                <a:gd name="T82" fmla="*/ 22 w 108"/>
                <a:gd name="T83" fmla="*/ 56 h 108"/>
                <a:gd name="T84" fmla="*/ 22 w 108"/>
                <a:gd name="T85" fmla="*/ 58 h 108"/>
                <a:gd name="T86" fmla="*/ 28 w 108"/>
                <a:gd name="T87" fmla="*/ 66 h 108"/>
                <a:gd name="T88" fmla="*/ 32 w 108"/>
                <a:gd name="T89" fmla="*/ 70 h 108"/>
                <a:gd name="T90" fmla="*/ 34 w 108"/>
                <a:gd name="T91" fmla="*/ 74 h 108"/>
                <a:gd name="T92" fmla="*/ 40 w 108"/>
                <a:gd name="T93" fmla="*/ 78 h 108"/>
                <a:gd name="T94" fmla="*/ 48 w 108"/>
                <a:gd name="T95" fmla="*/ 84 h 108"/>
                <a:gd name="T96" fmla="*/ 52 w 108"/>
                <a:gd name="T97" fmla="*/ 86 h 108"/>
                <a:gd name="T98" fmla="*/ 54 w 108"/>
                <a:gd name="T99" fmla="*/ 82 h 108"/>
                <a:gd name="T100" fmla="*/ 62 w 108"/>
                <a:gd name="T101" fmla="*/ 70 h 108"/>
                <a:gd name="T102" fmla="*/ 68 w 108"/>
                <a:gd name="T103" fmla="*/ 66 h 108"/>
                <a:gd name="T104" fmla="*/ 72 w 108"/>
                <a:gd name="T105" fmla="*/ 62 h 108"/>
                <a:gd name="T106" fmla="*/ 76 w 108"/>
                <a:gd name="T107" fmla="*/ 58 h 108"/>
                <a:gd name="T108" fmla="*/ 80 w 108"/>
                <a:gd name="T109" fmla="*/ 54 h 108"/>
                <a:gd name="T110" fmla="*/ 78 w 108"/>
                <a:gd name="T111" fmla="*/ 50 h 108"/>
                <a:gd name="T112" fmla="*/ 74 w 108"/>
                <a:gd name="T113" fmla="*/ 50 h 108"/>
                <a:gd name="T114" fmla="*/ 66 w 108"/>
                <a:gd name="T115" fmla="*/ 44 h 108"/>
                <a:gd name="T116" fmla="*/ 54 w 108"/>
                <a:gd name="T117"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108">
                  <a:moveTo>
                    <a:pt x="104" y="38"/>
                  </a:moveTo>
                  <a:lnTo>
                    <a:pt x="104" y="38"/>
                  </a:lnTo>
                  <a:lnTo>
                    <a:pt x="106" y="40"/>
                  </a:lnTo>
                  <a:lnTo>
                    <a:pt x="106" y="40"/>
                  </a:lnTo>
                  <a:lnTo>
                    <a:pt x="108" y="42"/>
                  </a:lnTo>
                  <a:lnTo>
                    <a:pt x="106" y="44"/>
                  </a:lnTo>
                  <a:lnTo>
                    <a:pt x="104" y="48"/>
                  </a:lnTo>
                  <a:lnTo>
                    <a:pt x="104" y="48"/>
                  </a:lnTo>
                  <a:lnTo>
                    <a:pt x="98" y="58"/>
                  </a:lnTo>
                  <a:lnTo>
                    <a:pt x="98" y="58"/>
                  </a:lnTo>
                  <a:lnTo>
                    <a:pt x="88" y="74"/>
                  </a:lnTo>
                  <a:lnTo>
                    <a:pt x="88" y="74"/>
                  </a:lnTo>
                  <a:lnTo>
                    <a:pt x="76" y="90"/>
                  </a:lnTo>
                  <a:lnTo>
                    <a:pt x="60" y="100"/>
                  </a:lnTo>
                  <a:lnTo>
                    <a:pt x="60" y="100"/>
                  </a:lnTo>
                  <a:lnTo>
                    <a:pt x="52" y="104"/>
                  </a:lnTo>
                  <a:lnTo>
                    <a:pt x="52" y="104"/>
                  </a:lnTo>
                  <a:lnTo>
                    <a:pt x="50" y="106"/>
                  </a:lnTo>
                  <a:lnTo>
                    <a:pt x="48" y="108"/>
                  </a:lnTo>
                  <a:lnTo>
                    <a:pt x="48" y="108"/>
                  </a:lnTo>
                  <a:lnTo>
                    <a:pt x="42" y="106"/>
                  </a:lnTo>
                  <a:lnTo>
                    <a:pt x="42" y="106"/>
                  </a:lnTo>
                  <a:lnTo>
                    <a:pt x="34" y="102"/>
                  </a:lnTo>
                  <a:lnTo>
                    <a:pt x="30" y="98"/>
                  </a:lnTo>
                  <a:lnTo>
                    <a:pt x="30" y="98"/>
                  </a:lnTo>
                  <a:lnTo>
                    <a:pt x="24" y="94"/>
                  </a:lnTo>
                  <a:lnTo>
                    <a:pt x="24" y="94"/>
                  </a:lnTo>
                  <a:lnTo>
                    <a:pt x="20" y="86"/>
                  </a:lnTo>
                  <a:lnTo>
                    <a:pt x="20" y="86"/>
                  </a:lnTo>
                  <a:lnTo>
                    <a:pt x="16" y="80"/>
                  </a:lnTo>
                  <a:lnTo>
                    <a:pt x="12" y="76"/>
                  </a:lnTo>
                  <a:lnTo>
                    <a:pt x="12" y="76"/>
                  </a:lnTo>
                  <a:lnTo>
                    <a:pt x="8" y="76"/>
                  </a:lnTo>
                  <a:lnTo>
                    <a:pt x="8" y="76"/>
                  </a:lnTo>
                  <a:lnTo>
                    <a:pt x="6" y="72"/>
                  </a:lnTo>
                  <a:lnTo>
                    <a:pt x="6" y="72"/>
                  </a:lnTo>
                  <a:lnTo>
                    <a:pt x="2" y="66"/>
                  </a:lnTo>
                  <a:lnTo>
                    <a:pt x="2" y="66"/>
                  </a:lnTo>
                  <a:lnTo>
                    <a:pt x="0" y="62"/>
                  </a:lnTo>
                  <a:lnTo>
                    <a:pt x="0" y="58"/>
                  </a:lnTo>
                  <a:lnTo>
                    <a:pt x="0" y="58"/>
                  </a:lnTo>
                  <a:lnTo>
                    <a:pt x="2" y="54"/>
                  </a:lnTo>
                  <a:lnTo>
                    <a:pt x="4" y="50"/>
                  </a:lnTo>
                  <a:lnTo>
                    <a:pt x="4" y="50"/>
                  </a:lnTo>
                  <a:lnTo>
                    <a:pt x="12" y="40"/>
                  </a:lnTo>
                  <a:lnTo>
                    <a:pt x="12" y="40"/>
                  </a:lnTo>
                  <a:lnTo>
                    <a:pt x="22" y="28"/>
                  </a:lnTo>
                  <a:lnTo>
                    <a:pt x="22" y="28"/>
                  </a:lnTo>
                  <a:lnTo>
                    <a:pt x="32" y="14"/>
                  </a:lnTo>
                  <a:lnTo>
                    <a:pt x="32" y="14"/>
                  </a:lnTo>
                  <a:lnTo>
                    <a:pt x="36" y="8"/>
                  </a:lnTo>
                  <a:lnTo>
                    <a:pt x="44" y="2"/>
                  </a:lnTo>
                  <a:lnTo>
                    <a:pt x="44" y="2"/>
                  </a:lnTo>
                  <a:lnTo>
                    <a:pt x="48" y="0"/>
                  </a:lnTo>
                  <a:lnTo>
                    <a:pt x="50" y="0"/>
                  </a:lnTo>
                  <a:lnTo>
                    <a:pt x="58" y="2"/>
                  </a:lnTo>
                  <a:lnTo>
                    <a:pt x="58" y="2"/>
                  </a:lnTo>
                  <a:lnTo>
                    <a:pt x="66" y="10"/>
                  </a:lnTo>
                  <a:lnTo>
                    <a:pt x="66" y="10"/>
                  </a:lnTo>
                  <a:lnTo>
                    <a:pt x="70" y="14"/>
                  </a:lnTo>
                  <a:lnTo>
                    <a:pt x="70" y="14"/>
                  </a:lnTo>
                  <a:lnTo>
                    <a:pt x="74" y="16"/>
                  </a:lnTo>
                  <a:lnTo>
                    <a:pt x="76" y="20"/>
                  </a:lnTo>
                  <a:lnTo>
                    <a:pt x="76" y="20"/>
                  </a:lnTo>
                  <a:lnTo>
                    <a:pt x="82" y="26"/>
                  </a:lnTo>
                  <a:lnTo>
                    <a:pt x="82" y="26"/>
                  </a:lnTo>
                  <a:lnTo>
                    <a:pt x="88" y="30"/>
                  </a:lnTo>
                  <a:lnTo>
                    <a:pt x="94" y="32"/>
                  </a:lnTo>
                  <a:lnTo>
                    <a:pt x="94" y="32"/>
                  </a:lnTo>
                  <a:lnTo>
                    <a:pt x="100" y="34"/>
                  </a:lnTo>
                  <a:lnTo>
                    <a:pt x="104" y="38"/>
                  </a:lnTo>
                  <a:lnTo>
                    <a:pt x="104" y="38"/>
                  </a:lnTo>
                  <a:close/>
                  <a:moveTo>
                    <a:pt x="54" y="30"/>
                  </a:moveTo>
                  <a:lnTo>
                    <a:pt x="54" y="30"/>
                  </a:lnTo>
                  <a:lnTo>
                    <a:pt x="50" y="26"/>
                  </a:lnTo>
                  <a:lnTo>
                    <a:pt x="50" y="26"/>
                  </a:lnTo>
                  <a:lnTo>
                    <a:pt x="46" y="28"/>
                  </a:lnTo>
                  <a:lnTo>
                    <a:pt x="42" y="32"/>
                  </a:lnTo>
                  <a:lnTo>
                    <a:pt x="42" y="32"/>
                  </a:lnTo>
                  <a:lnTo>
                    <a:pt x="34" y="40"/>
                  </a:lnTo>
                  <a:lnTo>
                    <a:pt x="34" y="40"/>
                  </a:lnTo>
                  <a:lnTo>
                    <a:pt x="30" y="48"/>
                  </a:lnTo>
                  <a:lnTo>
                    <a:pt x="30" y="48"/>
                  </a:lnTo>
                  <a:lnTo>
                    <a:pt x="22" y="56"/>
                  </a:lnTo>
                  <a:lnTo>
                    <a:pt x="22" y="56"/>
                  </a:lnTo>
                  <a:lnTo>
                    <a:pt x="22" y="58"/>
                  </a:lnTo>
                  <a:lnTo>
                    <a:pt x="24" y="60"/>
                  </a:lnTo>
                  <a:lnTo>
                    <a:pt x="28" y="66"/>
                  </a:lnTo>
                  <a:lnTo>
                    <a:pt x="28" y="66"/>
                  </a:lnTo>
                  <a:lnTo>
                    <a:pt x="32" y="70"/>
                  </a:lnTo>
                  <a:lnTo>
                    <a:pt x="34" y="74"/>
                  </a:lnTo>
                  <a:lnTo>
                    <a:pt x="34" y="74"/>
                  </a:lnTo>
                  <a:lnTo>
                    <a:pt x="38" y="76"/>
                  </a:lnTo>
                  <a:lnTo>
                    <a:pt x="40" y="78"/>
                  </a:lnTo>
                  <a:lnTo>
                    <a:pt x="40" y="78"/>
                  </a:lnTo>
                  <a:lnTo>
                    <a:pt x="48" y="84"/>
                  </a:lnTo>
                  <a:lnTo>
                    <a:pt x="48" y="84"/>
                  </a:lnTo>
                  <a:lnTo>
                    <a:pt x="52" y="86"/>
                  </a:lnTo>
                  <a:lnTo>
                    <a:pt x="54" y="82"/>
                  </a:lnTo>
                  <a:lnTo>
                    <a:pt x="54" y="82"/>
                  </a:lnTo>
                  <a:lnTo>
                    <a:pt x="62" y="70"/>
                  </a:lnTo>
                  <a:lnTo>
                    <a:pt x="62" y="70"/>
                  </a:lnTo>
                  <a:lnTo>
                    <a:pt x="68" y="66"/>
                  </a:lnTo>
                  <a:lnTo>
                    <a:pt x="68" y="66"/>
                  </a:lnTo>
                  <a:lnTo>
                    <a:pt x="72" y="62"/>
                  </a:lnTo>
                  <a:lnTo>
                    <a:pt x="72" y="62"/>
                  </a:lnTo>
                  <a:lnTo>
                    <a:pt x="76" y="58"/>
                  </a:lnTo>
                  <a:lnTo>
                    <a:pt x="76" y="58"/>
                  </a:lnTo>
                  <a:lnTo>
                    <a:pt x="80" y="54"/>
                  </a:lnTo>
                  <a:lnTo>
                    <a:pt x="80" y="54"/>
                  </a:lnTo>
                  <a:lnTo>
                    <a:pt x="80" y="50"/>
                  </a:lnTo>
                  <a:lnTo>
                    <a:pt x="78" y="50"/>
                  </a:lnTo>
                  <a:lnTo>
                    <a:pt x="74" y="50"/>
                  </a:lnTo>
                  <a:lnTo>
                    <a:pt x="74" y="50"/>
                  </a:lnTo>
                  <a:lnTo>
                    <a:pt x="68" y="48"/>
                  </a:lnTo>
                  <a:lnTo>
                    <a:pt x="66" y="44"/>
                  </a:lnTo>
                  <a:lnTo>
                    <a:pt x="66" y="44"/>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4" name="Freeform 36"/>
            <p:cNvSpPr>
              <a:spLocks/>
            </p:cNvSpPr>
            <p:nvPr userDrawn="1"/>
          </p:nvSpPr>
          <p:spPr bwMode="auto">
            <a:xfrm>
              <a:off x="3313" y="3974"/>
              <a:ext cx="104" cy="110"/>
            </a:xfrm>
            <a:custGeom>
              <a:avLst/>
              <a:gdLst>
                <a:gd name="T0" fmla="*/ 90 w 104"/>
                <a:gd name="T1" fmla="*/ 32 h 110"/>
                <a:gd name="T2" fmla="*/ 104 w 104"/>
                <a:gd name="T3" fmla="*/ 52 h 110"/>
                <a:gd name="T4" fmla="*/ 104 w 104"/>
                <a:gd name="T5" fmla="*/ 58 h 110"/>
                <a:gd name="T6" fmla="*/ 100 w 104"/>
                <a:gd name="T7" fmla="*/ 62 h 110"/>
                <a:gd name="T8" fmla="*/ 92 w 104"/>
                <a:gd name="T9" fmla="*/ 70 h 110"/>
                <a:gd name="T10" fmla="*/ 88 w 104"/>
                <a:gd name="T11" fmla="*/ 74 h 110"/>
                <a:gd name="T12" fmla="*/ 84 w 104"/>
                <a:gd name="T13" fmla="*/ 76 h 110"/>
                <a:gd name="T14" fmla="*/ 72 w 104"/>
                <a:gd name="T15" fmla="*/ 90 h 110"/>
                <a:gd name="T16" fmla="*/ 66 w 104"/>
                <a:gd name="T17" fmla="*/ 96 h 110"/>
                <a:gd name="T18" fmla="*/ 64 w 104"/>
                <a:gd name="T19" fmla="*/ 100 h 110"/>
                <a:gd name="T20" fmla="*/ 60 w 104"/>
                <a:gd name="T21" fmla="*/ 104 h 110"/>
                <a:gd name="T22" fmla="*/ 54 w 104"/>
                <a:gd name="T23" fmla="*/ 110 h 110"/>
                <a:gd name="T24" fmla="*/ 50 w 104"/>
                <a:gd name="T25" fmla="*/ 110 h 110"/>
                <a:gd name="T26" fmla="*/ 48 w 104"/>
                <a:gd name="T27" fmla="*/ 106 h 110"/>
                <a:gd name="T28" fmla="*/ 34 w 104"/>
                <a:gd name="T29" fmla="*/ 94 h 110"/>
                <a:gd name="T30" fmla="*/ 26 w 104"/>
                <a:gd name="T31" fmla="*/ 86 h 110"/>
                <a:gd name="T32" fmla="*/ 14 w 104"/>
                <a:gd name="T33" fmla="*/ 78 h 110"/>
                <a:gd name="T34" fmla="*/ 10 w 104"/>
                <a:gd name="T35" fmla="*/ 68 h 110"/>
                <a:gd name="T36" fmla="*/ 8 w 104"/>
                <a:gd name="T37" fmla="*/ 66 h 110"/>
                <a:gd name="T38" fmla="*/ 4 w 104"/>
                <a:gd name="T39" fmla="*/ 64 h 110"/>
                <a:gd name="T40" fmla="*/ 0 w 104"/>
                <a:gd name="T41" fmla="*/ 58 h 110"/>
                <a:gd name="T42" fmla="*/ 2 w 104"/>
                <a:gd name="T43" fmla="*/ 52 h 110"/>
                <a:gd name="T44" fmla="*/ 6 w 104"/>
                <a:gd name="T45" fmla="*/ 48 h 110"/>
                <a:gd name="T46" fmla="*/ 8 w 104"/>
                <a:gd name="T47" fmla="*/ 42 h 110"/>
                <a:gd name="T48" fmla="*/ 14 w 104"/>
                <a:gd name="T49" fmla="*/ 32 h 110"/>
                <a:gd name="T50" fmla="*/ 32 w 104"/>
                <a:gd name="T51" fmla="*/ 12 h 110"/>
                <a:gd name="T52" fmla="*/ 44 w 104"/>
                <a:gd name="T53" fmla="*/ 0 h 110"/>
                <a:gd name="T54" fmla="*/ 48 w 104"/>
                <a:gd name="T55" fmla="*/ 0 h 110"/>
                <a:gd name="T56" fmla="*/ 52 w 104"/>
                <a:gd name="T57" fmla="*/ 2 h 110"/>
                <a:gd name="T58" fmla="*/ 58 w 104"/>
                <a:gd name="T59" fmla="*/ 8 h 110"/>
                <a:gd name="T60" fmla="*/ 70 w 104"/>
                <a:gd name="T61" fmla="*/ 20 h 110"/>
                <a:gd name="T62" fmla="*/ 84 w 104"/>
                <a:gd name="T63" fmla="*/ 28 h 110"/>
                <a:gd name="T64" fmla="*/ 90 w 104"/>
                <a:gd name="T65" fmla="*/ 3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10">
                  <a:moveTo>
                    <a:pt x="90" y="32"/>
                  </a:moveTo>
                  <a:lnTo>
                    <a:pt x="90" y="32"/>
                  </a:lnTo>
                  <a:lnTo>
                    <a:pt x="100" y="44"/>
                  </a:lnTo>
                  <a:lnTo>
                    <a:pt x="104" y="52"/>
                  </a:lnTo>
                  <a:lnTo>
                    <a:pt x="104" y="56"/>
                  </a:lnTo>
                  <a:lnTo>
                    <a:pt x="104" y="58"/>
                  </a:lnTo>
                  <a:lnTo>
                    <a:pt x="104" y="58"/>
                  </a:lnTo>
                  <a:lnTo>
                    <a:pt x="100" y="62"/>
                  </a:lnTo>
                  <a:lnTo>
                    <a:pt x="100" y="62"/>
                  </a:lnTo>
                  <a:lnTo>
                    <a:pt x="92" y="70"/>
                  </a:lnTo>
                  <a:lnTo>
                    <a:pt x="92" y="70"/>
                  </a:lnTo>
                  <a:lnTo>
                    <a:pt x="88" y="74"/>
                  </a:lnTo>
                  <a:lnTo>
                    <a:pt x="88" y="74"/>
                  </a:lnTo>
                  <a:lnTo>
                    <a:pt x="84" y="76"/>
                  </a:lnTo>
                  <a:lnTo>
                    <a:pt x="84" y="76"/>
                  </a:lnTo>
                  <a:lnTo>
                    <a:pt x="72" y="90"/>
                  </a:lnTo>
                  <a:lnTo>
                    <a:pt x="72" y="90"/>
                  </a:lnTo>
                  <a:lnTo>
                    <a:pt x="66" y="96"/>
                  </a:lnTo>
                  <a:lnTo>
                    <a:pt x="66" y="96"/>
                  </a:lnTo>
                  <a:lnTo>
                    <a:pt x="64" y="100"/>
                  </a:lnTo>
                  <a:lnTo>
                    <a:pt x="60" y="104"/>
                  </a:lnTo>
                  <a:lnTo>
                    <a:pt x="60" y="104"/>
                  </a:lnTo>
                  <a:lnTo>
                    <a:pt x="56" y="108"/>
                  </a:lnTo>
                  <a:lnTo>
                    <a:pt x="54" y="110"/>
                  </a:lnTo>
                  <a:lnTo>
                    <a:pt x="50" y="110"/>
                  </a:lnTo>
                  <a:lnTo>
                    <a:pt x="50" y="110"/>
                  </a:lnTo>
                  <a:lnTo>
                    <a:pt x="48" y="106"/>
                  </a:lnTo>
                  <a:lnTo>
                    <a:pt x="48" y="106"/>
                  </a:lnTo>
                  <a:lnTo>
                    <a:pt x="34" y="94"/>
                  </a:lnTo>
                  <a:lnTo>
                    <a:pt x="34" y="94"/>
                  </a:lnTo>
                  <a:lnTo>
                    <a:pt x="26" y="86"/>
                  </a:lnTo>
                  <a:lnTo>
                    <a:pt x="26" y="86"/>
                  </a:lnTo>
                  <a:lnTo>
                    <a:pt x="20" y="82"/>
                  </a:lnTo>
                  <a:lnTo>
                    <a:pt x="14" y="78"/>
                  </a:lnTo>
                  <a:lnTo>
                    <a:pt x="14" y="78"/>
                  </a:lnTo>
                  <a:lnTo>
                    <a:pt x="10" y="68"/>
                  </a:lnTo>
                  <a:lnTo>
                    <a:pt x="10" y="68"/>
                  </a:lnTo>
                  <a:lnTo>
                    <a:pt x="8" y="66"/>
                  </a:lnTo>
                  <a:lnTo>
                    <a:pt x="4" y="64"/>
                  </a:lnTo>
                  <a:lnTo>
                    <a:pt x="4" y="64"/>
                  </a:lnTo>
                  <a:lnTo>
                    <a:pt x="0" y="58"/>
                  </a:lnTo>
                  <a:lnTo>
                    <a:pt x="0" y="58"/>
                  </a:lnTo>
                  <a:lnTo>
                    <a:pt x="0" y="54"/>
                  </a:lnTo>
                  <a:lnTo>
                    <a:pt x="2" y="52"/>
                  </a:lnTo>
                  <a:lnTo>
                    <a:pt x="2" y="52"/>
                  </a:lnTo>
                  <a:lnTo>
                    <a:pt x="6" y="48"/>
                  </a:lnTo>
                  <a:lnTo>
                    <a:pt x="8" y="42"/>
                  </a:lnTo>
                  <a:lnTo>
                    <a:pt x="8" y="42"/>
                  </a:lnTo>
                  <a:lnTo>
                    <a:pt x="14" y="32"/>
                  </a:lnTo>
                  <a:lnTo>
                    <a:pt x="14" y="32"/>
                  </a:lnTo>
                  <a:lnTo>
                    <a:pt x="32" y="12"/>
                  </a:lnTo>
                  <a:lnTo>
                    <a:pt x="32" y="12"/>
                  </a:lnTo>
                  <a:lnTo>
                    <a:pt x="40" y="4"/>
                  </a:lnTo>
                  <a:lnTo>
                    <a:pt x="44" y="0"/>
                  </a:lnTo>
                  <a:lnTo>
                    <a:pt x="48" y="0"/>
                  </a:lnTo>
                  <a:lnTo>
                    <a:pt x="48" y="0"/>
                  </a:lnTo>
                  <a:lnTo>
                    <a:pt x="52" y="2"/>
                  </a:lnTo>
                  <a:lnTo>
                    <a:pt x="52" y="2"/>
                  </a:lnTo>
                  <a:lnTo>
                    <a:pt x="58" y="8"/>
                  </a:lnTo>
                  <a:lnTo>
                    <a:pt x="58" y="8"/>
                  </a:lnTo>
                  <a:lnTo>
                    <a:pt x="70" y="20"/>
                  </a:lnTo>
                  <a:lnTo>
                    <a:pt x="70" y="20"/>
                  </a:lnTo>
                  <a:lnTo>
                    <a:pt x="76" y="26"/>
                  </a:lnTo>
                  <a:lnTo>
                    <a:pt x="84" y="28"/>
                  </a:lnTo>
                  <a:lnTo>
                    <a:pt x="84" y="28"/>
                  </a:lnTo>
                  <a:lnTo>
                    <a:pt x="90" y="32"/>
                  </a:lnTo>
                  <a:lnTo>
                    <a:pt x="9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5" name="Freeform 37"/>
            <p:cNvSpPr>
              <a:spLocks/>
            </p:cNvSpPr>
            <p:nvPr userDrawn="1"/>
          </p:nvSpPr>
          <p:spPr bwMode="auto">
            <a:xfrm>
              <a:off x="3317" y="3708"/>
              <a:ext cx="104" cy="116"/>
            </a:xfrm>
            <a:custGeom>
              <a:avLst/>
              <a:gdLst>
                <a:gd name="T0" fmla="*/ 100 w 104"/>
                <a:gd name="T1" fmla="*/ 46 h 116"/>
                <a:gd name="T2" fmla="*/ 102 w 104"/>
                <a:gd name="T3" fmla="*/ 48 h 116"/>
                <a:gd name="T4" fmla="*/ 104 w 104"/>
                <a:gd name="T5" fmla="*/ 54 h 116"/>
                <a:gd name="T6" fmla="*/ 104 w 104"/>
                <a:gd name="T7" fmla="*/ 60 h 116"/>
                <a:gd name="T8" fmla="*/ 102 w 104"/>
                <a:gd name="T9" fmla="*/ 66 h 116"/>
                <a:gd name="T10" fmla="*/ 96 w 104"/>
                <a:gd name="T11" fmla="*/ 74 h 116"/>
                <a:gd name="T12" fmla="*/ 90 w 104"/>
                <a:gd name="T13" fmla="*/ 82 h 116"/>
                <a:gd name="T14" fmla="*/ 88 w 104"/>
                <a:gd name="T15" fmla="*/ 84 h 116"/>
                <a:gd name="T16" fmla="*/ 84 w 104"/>
                <a:gd name="T17" fmla="*/ 88 h 116"/>
                <a:gd name="T18" fmla="*/ 78 w 104"/>
                <a:gd name="T19" fmla="*/ 96 h 116"/>
                <a:gd name="T20" fmla="*/ 68 w 104"/>
                <a:gd name="T21" fmla="*/ 106 h 116"/>
                <a:gd name="T22" fmla="*/ 64 w 104"/>
                <a:gd name="T23" fmla="*/ 108 h 116"/>
                <a:gd name="T24" fmla="*/ 60 w 104"/>
                <a:gd name="T25" fmla="*/ 112 h 116"/>
                <a:gd name="T26" fmla="*/ 54 w 104"/>
                <a:gd name="T27" fmla="*/ 116 h 116"/>
                <a:gd name="T28" fmla="*/ 50 w 104"/>
                <a:gd name="T29" fmla="*/ 116 h 116"/>
                <a:gd name="T30" fmla="*/ 42 w 104"/>
                <a:gd name="T31" fmla="*/ 112 h 116"/>
                <a:gd name="T32" fmla="*/ 32 w 104"/>
                <a:gd name="T33" fmla="*/ 102 h 116"/>
                <a:gd name="T34" fmla="*/ 28 w 104"/>
                <a:gd name="T35" fmla="*/ 96 h 116"/>
                <a:gd name="T36" fmla="*/ 22 w 104"/>
                <a:gd name="T37" fmla="*/ 90 h 116"/>
                <a:gd name="T38" fmla="*/ 18 w 104"/>
                <a:gd name="T39" fmla="*/ 86 h 116"/>
                <a:gd name="T40" fmla="*/ 12 w 104"/>
                <a:gd name="T41" fmla="*/ 80 h 116"/>
                <a:gd name="T42" fmla="*/ 2 w 104"/>
                <a:gd name="T43" fmla="*/ 72 h 116"/>
                <a:gd name="T44" fmla="*/ 0 w 104"/>
                <a:gd name="T45" fmla="*/ 68 h 116"/>
                <a:gd name="T46" fmla="*/ 2 w 104"/>
                <a:gd name="T47" fmla="*/ 62 h 116"/>
                <a:gd name="T48" fmla="*/ 0 w 104"/>
                <a:gd name="T49" fmla="*/ 56 h 116"/>
                <a:gd name="T50" fmla="*/ 2 w 104"/>
                <a:gd name="T51" fmla="*/ 52 h 116"/>
                <a:gd name="T52" fmla="*/ 6 w 104"/>
                <a:gd name="T53" fmla="*/ 46 h 116"/>
                <a:gd name="T54" fmla="*/ 12 w 104"/>
                <a:gd name="T55" fmla="*/ 40 h 116"/>
                <a:gd name="T56" fmla="*/ 16 w 104"/>
                <a:gd name="T57" fmla="*/ 34 h 116"/>
                <a:gd name="T58" fmla="*/ 24 w 104"/>
                <a:gd name="T59" fmla="*/ 28 h 116"/>
                <a:gd name="T60" fmla="*/ 30 w 104"/>
                <a:gd name="T61" fmla="*/ 22 h 116"/>
                <a:gd name="T62" fmla="*/ 34 w 104"/>
                <a:gd name="T63" fmla="*/ 18 h 116"/>
                <a:gd name="T64" fmla="*/ 40 w 104"/>
                <a:gd name="T65" fmla="*/ 12 h 116"/>
                <a:gd name="T66" fmla="*/ 46 w 104"/>
                <a:gd name="T67" fmla="*/ 6 h 116"/>
                <a:gd name="T68" fmla="*/ 52 w 104"/>
                <a:gd name="T69" fmla="*/ 0 h 116"/>
                <a:gd name="T70" fmla="*/ 56 w 104"/>
                <a:gd name="T71" fmla="*/ 2 h 116"/>
                <a:gd name="T72" fmla="*/ 68 w 104"/>
                <a:gd name="T73" fmla="*/ 14 h 116"/>
                <a:gd name="T74" fmla="*/ 74 w 104"/>
                <a:gd name="T75" fmla="*/ 22 h 116"/>
                <a:gd name="T76" fmla="*/ 82 w 104"/>
                <a:gd name="T77" fmla="*/ 28 h 116"/>
                <a:gd name="T78" fmla="*/ 90 w 104"/>
                <a:gd name="T79" fmla="*/ 36 h 116"/>
                <a:gd name="T80" fmla="*/ 96 w 104"/>
                <a:gd name="T81" fmla="*/ 42 h 116"/>
                <a:gd name="T82" fmla="*/ 100 w 104"/>
                <a:gd name="T83" fmla="*/ 4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16">
                  <a:moveTo>
                    <a:pt x="100" y="46"/>
                  </a:moveTo>
                  <a:lnTo>
                    <a:pt x="100" y="46"/>
                  </a:lnTo>
                  <a:lnTo>
                    <a:pt x="102" y="48"/>
                  </a:lnTo>
                  <a:lnTo>
                    <a:pt x="102" y="48"/>
                  </a:lnTo>
                  <a:lnTo>
                    <a:pt x="104" y="54"/>
                  </a:lnTo>
                  <a:lnTo>
                    <a:pt x="104" y="54"/>
                  </a:lnTo>
                  <a:lnTo>
                    <a:pt x="104" y="56"/>
                  </a:lnTo>
                  <a:lnTo>
                    <a:pt x="104" y="60"/>
                  </a:lnTo>
                  <a:lnTo>
                    <a:pt x="104" y="60"/>
                  </a:lnTo>
                  <a:lnTo>
                    <a:pt x="102" y="66"/>
                  </a:lnTo>
                  <a:lnTo>
                    <a:pt x="96" y="74"/>
                  </a:lnTo>
                  <a:lnTo>
                    <a:pt x="96" y="74"/>
                  </a:lnTo>
                  <a:lnTo>
                    <a:pt x="94" y="78"/>
                  </a:lnTo>
                  <a:lnTo>
                    <a:pt x="90" y="82"/>
                  </a:lnTo>
                  <a:lnTo>
                    <a:pt x="90" y="82"/>
                  </a:lnTo>
                  <a:lnTo>
                    <a:pt x="88" y="84"/>
                  </a:lnTo>
                  <a:lnTo>
                    <a:pt x="88" y="84"/>
                  </a:lnTo>
                  <a:lnTo>
                    <a:pt x="84" y="88"/>
                  </a:lnTo>
                  <a:lnTo>
                    <a:pt x="84" y="88"/>
                  </a:lnTo>
                  <a:lnTo>
                    <a:pt x="78" y="96"/>
                  </a:lnTo>
                  <a:lnTo>
                    <a:pt x="78" y="96"/>
                  </a:lnTo>
                  <a:lnTo>
                    <a:pt x="68" y="106"/>
                  </a:lnTo>
                  <a:lnTo>
                    <a:pt x="68" y="106"/>
                  </a:lnTo>
                  <a:lnTo>
                    <a:pt x="64" y="108"/>
                  </a:lnTo>
                  <a:lnTo>
                    <a:pt x="60" y="112"/>
                  </a:lnTo>
                  <a:lnTo>
                    <a:pt x="60" y="112"/>
                  </a:lnTo>
                  <a:lnTo>
                    <a:pt x="56" y="114"/>
                  </a:lnTo>
                  <a:lnTo>
                    <a:pt x="54" y="116"/>
                  </a:lnTo>
                  <a:lnTo>
                    <a:pt x="50" y="116"/>
                  </a:lnTo>
                  <a:lnTo>
                    <a:pt x="50" y="116"/>
                  </a:lnTo>
                  <a:lnTo>
                    <a:pt x="46" y="114"/>
                  </a:lnTo>
                  <a:lnTo>
                    <a:pt x="42" y="112"/>
                  </a:lnTo>
                  <a:lnTo>
                    <a:pt x="42" y="112"/>
                  </a:lnTo>
                  <a:lnTo>
                    <a:pt x="32" y="102"/>
                  </a:lnTo>
                  <a:lnTo>
                    <a:pt x="32" y="102"/>
                  </a:lnTo>
                  <a:lnTo>
                    <a:pt x="28" y="96"/>
                  </a:lnTo>
                  <a:lnTo>
                    <a:pt x="22" y="90"/>
                  </a:lnTo>
                  <a:lnTo>
                    <a:pt x="22" y="90"/>
                  </a:lnTo>
                  <a:lnTo>
                    <a:pt x="18" y="86"/>
                  </a:lnTo>
                  <a:lnTo>
                    <a:pt x="18" y="86"/>
                  </a:lnTo>
                  <a:lnTo>
                    <a:pt x="12" y="80"/>
                  </a:lnTo>
                  <a:lnTo>
                    <a:pt x="12" y="80"/>
                  </a:lnTo>
                  <a:lnTo>
                    <a:pt x="4" y="76"/>
                  </a:lnTo>
                  <a:lnTo>
                    <a:pt x="2" y="72"/>
                  </a:lnTo>
                  <a:lnTo>
                    <a:pt x="0" y="68"/>
                  </a:lnTo>
                  <a:lnTo>
                    <a:pt x="0" y="68"/>
                  </a:lnTo>
                  <a:lnTo>
                    <a:pt x="2" y="62"/>
                  </a:lnTo>
                  <a:lnTo>
                    <a:pt x="2" y="62"/>
                  </a:lnTo>
                  <a:lnTo>
                    <a:pt x="0" y="56"/>
                  </a:lnTo>
                  <a:lnTo>
                    <a:pt x="0" y="56"/>
                  </a:lnTo>
                  <a:lnTo>
                    <a:pt x="0" y="54"/>
                  </a:lnTo>
                  <a:lnTo>
                    <a:pt x="2" y="52"/>
                  </a:lnTo>
                  <a:lnTo>
                    <a:pt x="6" y="46"/>
                  </a:lnTo>
                  <a:lnTo>
                    <a:pt x="6" y="46"/>
                  </a:lnTo>
                  <a:lnTo>
                    <a:pt x="12" y="40"/>
                  </a:lnTo>
                  <a:lnTo>
                    <a:pt x="12" y="40"/>
                  </a:lnTo>
                  <a:lnTo>
                    <a:pt x="16" y="34"/>
                  </a:lnTo>
                  <a:lnTo>
                    <a:pt x="16" y="34"/>
                  </a:lnTo>
                  <a:lnTo>
                    <a:pt x="24" y="28"/>
                  </a:lnTo>
                  <a:lnTo>
                    <a:pt x="24" y="28"/>
                  </a:lnTo>
                  <a:lnTo>
                    <a:pt x="30" y="22"/>
                  </a:lnTo>
                  <a:lnTo>
                    <a:pt x="30" y="22"/>
                  </a:lnTo>
                  <a:lnTo>
                    <a:pt x="34" y="18"/>
                  </a:lnTo>
                  <a:lnTo>
                    <a:pt x="34" y="18"/>
                  </a:lnTo>
                  <a:lnTo>
                    <a:pt x="40" y="12"/>
                  </a:lnTo>
                  <a:lnTo>
                    <a:pt x="40" y="12"/>
                  </a:lnTo>
                  <a:lnTo>
                    <a:pt x="46" y="6"/>
                  </a:lnTo>
                  <a:lnTo>
                    <a:pt x="46" y="6"/>
                  </a:lnTo>
                  <a:lnTo>
                    <a:pt x="50" y="2"/>
                  </a:lnTo>
                  <a:lnTo>
                    <a:pt x="52" y="0"/>
                  </a:lnTo>
                  <a:lnTo>
                    <a:pt x="56" y="2"/>
                  </a:lnTo>
                  <a:lnTo>
                    <a:pt x="56" y="2"/>
                  </a:lnTo>
                  <a:lnTo>
                    <a:pt x="62" y="8"/>
                  </a:lnTo>
                  <a:lnTo>
                    <a:pt x="68" y="14"/>
                  </a:lnTo>
                  <a:lnTo>
                    <a:pt x="68" y="14"/>
                  </a:lnTo>
                  <a:lnTo>
                    <a:pt x="74" y="22"/>
                  </a:lnTo>
                  <a:lnTo>
                    <a:pt x="82" y="28"/>
                  </a:lnTo>
                  <a:lnTo>
                    <a:pt x="82" y="28"/>
                  </a:lnTo>
                  <a:lnTo>
                    <a:pt x="86" y="32"/>
                  </a:lnTo>
                  <a:lnTo>
                    <a:pt x="90" y="36"/>
                  </a:lnTo>
                  <a:lnTo>
                    <a:pt x="90" y="36"/>
                  </a:lnTo>
                  <a:lnTo>
                    <a:pt x="96" y="42"/>
                  </a:lnTo>
                  <a:lnTo>
                    <a:pt x="96" y="42"/>
                  </a:lnTo>
                  <a:lnTo>
                    <a:pt x="100" y="46"/>
                  </a:lnTo>
                  <a:lnTo>
                    <a:pt x="10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6" name="Freeform 38"/>
            <p:cNvSpPr>
              <a:spLocks noEditPoints="1"/>
            </p:cNvSpPr>
            <p:nvPr userDrawn="1"/>
          </p:nvSpPr>
          <p:spPr bwMode="auto">
            <a:xfrm>
              <a:off x="3317" y="3578"/>
              <a:ext cx="106" cy="116"/>
            </a:xfrm>
            <a:custGeom>
              <a:avLst/>
              <a:gdLst>
                <a:gd name="T0" fmla="*/ 4 w 106"/>
                <a:gd name="T1" fmla="*/ 52 h 116"/>
                <a:gd name="T2" fmla="*/ 16 w 106"/>
                <a:gd name="T3" fmla="*/ 38 h 116"/>
                <a:gd name="T4" fmla="*/ 34 w 106"/>
                <a:gd name="T5" fmla="*/ 16 h 116"/>
                <a:gd name="T6" fmla="*/ 40 w 106"/>
                <a:gd name="T7" fmla="*/ 8 h 116"/>
                <a:gd name="T8" fmla="*/ 44 w 106"/>
                <a:gd name="T9" fmla="*/ 4 h 116"/>
                <a:gd name="T10" fmla="*/ 46 w 106"/>
                <a:gd name="T11" fmla="*/ 0 h 116"/>
                <a:gd name="T12" fmla="*/ 54 w 106"/>
                <a:gd name="T13" fmla="*/ 0 h 116"/>
                <a:gd name="T14" fmla="*/ 58 w 106"/>
                <a:gd name="T15" fmla="*/ 2 h 116"/>
                <a:gd name="T16" fmla="*/ 64 w 106"/>
                <a:gd name="T17" fmla="*/ 6 h 116"/>
                <a:gd name="T18" fmla="*/ 68 w 106"/>
                <a:gd name="T19" fmla="*/ 12 h 116"/>
                <a:gd name="T20" fmla="*/ 76 w 106"/>
                <a:gd name="T21" fmla="*/ 22 h 116"/>
                <a:gd name="T22" fmla="*/ 86 w 106"/>
                <a:gd name="T23" fmla="*/ 34 h 116"/>
                <a:gd name="T24" fmla="*/ 100 w 106"/>
                <a:gd name="T25" fmla="*/ 46 h 116"/>
                <a:gd name="T26" fmla="*/ 106 w 106"/>
                <a:gd name="T27" fmla="*/ 58 h 116"/>
                <a:gd name="T28" fmla="*/ 106 w 106"/>
                <a:gd name="T29" fmla="*/ 62 h 116"/>
                <a:gd name="T30" fmla="*/ 96 w 106"/>
                <a:gd name="T31" fmla="*/ 74 h 116"/>
                <a:gd name="T32" fmla="*/ 88 w 106"/>
                <a:gd name="T33" fmla="*/ 80 h 116"/>
                <a:gd name="T34" fmla="*/ 80 w 106"/>
                <a:gd name="T35" fmla="*/ 86 h 116"/>
                <a:gd name="T36" fmla="*/ 72 w 106"/>
                <a:gd name="T37" fmla="*/ 98 h 116"/>
                <a:gd name="T38" fmla="*/ 64 w 106"/>
                <a:gd name="T39" fmla="*/ 108 h 116"/>
                <a:gd name="T40" fmla="*/ 60 w 106"/>
                <a:gd name="T41" fmla="*/ 114 h 116"/>
                <a:gd name="T42" fmla="*/ 54 w 106"/>
                <a:gd name="T43" fmla="*/ 116 h 116"/>
                <a:gd name="T44" fmla="*/ 48 w 106"/>
                <a:gd name="T45" fmla="*/ 116 h 116"/>
                <a:gd name="T46" fmla="*/ 42 w 106"/>
                <a:gd name="T47" fmla="*/ 114 h 116"/>
                <a:gd name="T48" fmla="*/ 38 w 106"/>
                <a:gd name="T49" fmla="*/ 108 h 116"/>
                <a:gd name="T50" fmla="*/ 26 w 106"/>
                <a:gd name="T51" fmla="*/ 98 h 116"/>
                <a:gd name="T52" fmla="*/ 22 w 106"/>
                <a:gd name="T53" fmla="*/ 92 h 116"/>
                <a:gd name="T54" fmla="*/ 16 w 106"/>
                <a:gd name="T55" fmla="*/ 86 h 116"/>
                <a:gd name="T56" fmla="*/ 8 w 106"/>
                <a:gd name="T57" fmla="*/ 74 h 116"/>
                <a:gd name="T58" fmla="*/ 2 w 106"/>
                <a:gd name="T59" fmla="*/ 66 h 116"/>
                <a:gd name="T60" fmla="*/ 0 w 106"/>
                <a:gd name="T61" fmla="*/ 62 h 116"/>
                <a:gd name="T62" fmla="*/ 4 w 106"/>
                <a:gd name="T63" fmla="*/ 52 h 116"/>
                <a:gd name="T64" fmla="*/ 42 w 106"/>
                <a:gd name="T65" fmla="*/ 32 h 116"/>
                <a:gd name="T66" fmla="*/ 36 w 106"/>
                <a:gd name="T67" fmla="*/ 38 h 116"/>
                <a:gd name="T68" fmla="*/ 28 w 106"/>
                <a:gd name="T69" fmla="*/ 48 h 116"/>
                <a:gd name="T70" fmla="*/ 26 w 106"/>
                <a:gd name="T71" fmla="*/ 54 h 116"/>
                <a:gd name="T72" fmla="*/ 26 w 106"/>
                <a:gd name="T73" fmla="*/ 58 h 116"/>
                <a:gd name="T74" fmla="*/ 30 w 106"/>
                <a:gd name="T75" fmla="*/ 70 h 116"/>
                <a:gd name="T76" fmla="*/ 38 w 106"/>
                <a:gd name="T77" fmla="*/ 80 h 116"/>
                <a:gd name="T78" fmla="*/ 42 w 106"/>
                <a:gd name="T79" fmla="*/ 84 h 116"/>
                <a:gd name="T80" fmla="*/ 48 w 106"/>
                <a:gd name="T81" fmla="*/ 86 h 116"/>
                <a:gd name="T82" fmla="*/ 54 w 106"/>
                <a:gd name="T83" fmla="*/ 84 h 116"/>
                <a:gd name="T84" fmla="*/ 58 w 106"/>
                <a:gd name="T85" fmla="*/ 80 h 116"/>
                <a:gd name="T86" fmla="*/ 64 w 106"/>
                <a:gd name="T87" fmla="*/ 72 h 116"/>
                <a:gd name="T88" fmla="*/ 72 w 106"/>
                <a:gd name="T89" fmla="*/ 68 h 116"/>
                <a:gd name="T90" fmla="*/ 82 w 106"/>
                <a:gd name="T91" fmla="*/ 60 h 116"/>
                <a:gd name="T92" fmla="*/ 72 w 106"/>
                <a:gd name="T93" fmla="*/ 50 h 116"/>
                <a:gd name="T94" fmla="*/ 66 w 106"/>
                <a:gd name="T95" fmla="*/ 40 h 116"/>
                <a:gd name="T96" fmla="*/ 62 w 106"/>
                <a:gd name="T97" fmla="*/ 38 h 116"/>
                <a:gd name="T98" fmla="*/ 58 w 106"/>
                <a:gd name="T99" fmla="*/ 34 h 116"/>
                <a:gd name="T100" fmla="*/ 54 w 106"/>
                <a:gd name="T101" fmla="*/ 28 h 116"/>
                <a:gd name="T102" fmla="*/ 52 w 106"/>
                <a:gd name="T103" fmla="*/ 26 h 116"/>
                <a:gd name="T104" fmla="*/ 50 w 106"/>
                <a:gd name="T105" fmla="*/ 24 h 116"/>
                <a:gd name="T106" fmla="*/ 44 w 106"/>
                <a:gd name="T107" fmla="*/ 30 h 116"/>
                <a:gd name="T108" fmla="*/ 42 w 106"/>
                <a:gd name="T109" fmla="*/ 3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 h="116">
                  <a:moveTo>
                    <a:pt x="4" y="52"/>
                  </a:moveTo>
                  <a:lnTo>
                    <a:pt x="4" y="52"/>
                  </a:lnTo>
                  <a:lnTo>
                    <a:pt x="16" y="38"/>
                  </a:lnTo>
                  <a:lnTo>
                    <a:pt x="16" y="38"/>
                  </a:lnTo>
                  <a:lnTo>
                    <a:pt x="26" y="28"/>
                  </a:lnTo>
                  <a:lnTo>
                    <a:pt x="34" y="16"/>
                  </a:lnTo>
                  <a:lnTo>
                    <a:pt x="34" y="16"/>
                  </a:lnTo>
                  <a:lnTo>
                    <a:pt x="40" y="8"/>
                  </a:lnTo>
                  <a:lnTo>
                    <a:pt x="40" y="8"/>
                  </a:lnTo>
                  <a:lnTo>
                    <a:pt x="44" y="4"/>
                  </a:lnTo>
                  <a:lnTo>
                    <a:pt x="46" y="0"/>
                  </a:lnTo>
                  <a:lnTo>
                    <a:pt x="46" y="0"/>
                  </a:lnTo>
                  <a:lnTo>
                    <a:pt x="50" y="0"/>
                  </a:lnTo>
                  <a:lnTo>
                    <a:pt x="54" y="0"/>
                  </a:lnTo>
                  <a:lnTo>
                    <a:pt x="54" y="0"/>
                  </a:lnTo>
                  <a:lnTo>
                    <a:pt x="58" y="2"/>
                  </a:lnTo>
                  <a:lnTo>
                    <a:pt x="58" y="2"/>
                  </a:lnTo>
                  <a:lnTo>
                    <a:pt x="64" y="6"/>
                  </a:lnTo>
                  <a:lnTo>
                    <a:pt x="68" y="12"/>
                  </a:lnTo>
                  <a:lnTo>
                    <a:pt x="68" y="12"/>
                  </a:lnTo>
                  <a:lnTo>
                    <a:pt x="76" y="22"/>
                  </a:lnTo>
                  <a:lnTo>
                    <a:pt x="76" y="22"/>
                  </a:lnTo>
                  <a:lnTo>
                    <a:pt x="86" y="34"/>
                  </a:lnTo>
                  <a:lnTo>
                    <a:pt x="86" y="34"/>
                  </a:lnTo>
                  <a:lnTo>
                    <a:pt x="100" y="46"/>
                  </a:lnTo>
                  <a:lnTo>
                    <a:pt x="100" y="46"/>
                  </a:lnTo>
                  <a:lnTo>
                    <a:pt x="106" y="54"/>
                  </a:lnTo>
                  <a:lnTo>
                    <a:pt x="106" y="58"/>
                  </a:lnTo>
                  <a:lnTo>
                    <a:pt x="106" y="62"/>
                  </a:lnTo>
                  <a:lnTo>
                    <a:pt x="106" y="62"/>
                  </a:lnTo>
                  <a:lnTo>
                    <a:pt x="102" y="68"/>
                  </a:lnTo>
                  <a:lnTo>
                    <a:pt x="96" y="74"/>
                  </a:lnTo>
                  <a:lnTo>
                    <a:pt x="96" y="74"/>
                  </a:lnTo>
                  <a:lnTo>
                    <a:pt x="88" y="80"/>
                  </a:lnTo>
                  <a:lnTo>
                    <a:pt x="80" y="86"/>
                  </a:lnTo>
                  <a:lnTo>
                    <a:pt x="80" y="86"/>
                  </a:lnTo>
                  <a:lnTo>
                    <a:pt x="72" y="98"/>
                  </a:lnTo>
                  <a:lnTo>
                    <a:pt x="72" y="98"/>
                  </a:lnTo>
                  <a:lnTo>
                    <a:pt x="64" y="108"/>
                  </a:lnTo>
                  <a:lnTo>
                    <a:pt x="64" y="108"/>
                  </a:lnTo>
                  <a:lnTo>
                    <a:pt x="62" y="112"/>
                  </a:lnTo>
                  <a:lnTo>
                    <a:pt x="60" y="114"/>
                  </a:lnTo>
                  <a:lnTo>
                    <a:pt x="60" y="114"/>
                  </a:lnTo>
                  <a:lnTo>
                    <a:pt x="54" y="116"/>
                  </a:lnTo>
                  <a:lnTo>
                    <a:pt x="48" y="116"/>
                  </a:lnTo>
                  <a:lnTo>
                    <a:pt x="48" y="116"/>
                  </a:lnTo>
                  <a:lnTo>
                    <a:pt x="44" y="114"/>
                  </a:lnTo>
                  <a:lnTo>
                    <a:pt x="42" y="114"/>
                  </a:lnTo>
                  <a:lnTo>
                    <a:pt x="42" y="114"/>
                  </a:lnTo>
                  <a:lnTo>
                    <a:pt x="38" y="108"/>
                  </a:lnTo>
                  <a:lnTo>
                    <a:pt x="38" y="108"/>
                  </a:lnTo>
                  <a:lnTo>
                    <a:pt x="26" y="98"/>
                  </a:lnTo>
                  <a:lnTo>
                    <a:pt x="26" y="98"/>
                  </a:lnTo>
                  <a:lnTo>
                    <a:pt x="22" y="92"/>
                  </a:lnTo>
                  <a:lnTo>
                    <a:pt x="16" y="86"/>
                  </a:lnTo>
                  <a:lnTo>
                    <a:pt x="16" y="86"/>
                  </a:lnTo>
                  <a:lnTo>
                    <a:pt x="8" y="74"/>
                  </a:lnTo>
                  <a:lnTo>
                    <a:pt x="8" y="74"/>
                  </a:lnTo>
                  <a:lnTo>
                    <a:pt x="4" y="68"/>
                  </a:lnTo>
                  <a:lnTo>
                    <a:pt x="2" y="66"/>
                  </a:lnTo>
                  <a:lnTo>
                    <a:pt x="0" y="62"/>
                  </a:lnTo>
                  <a:lnTo>
                    <a:pt x="0" y="62"/>
                  </a:lnTo>
                  <a:lnTo>
                    <a:pt x="0" y="56"/>
                  </a:lnTo>
                  <a:lnTo>
                    <a:pt x="4" y="52"/>
                  </a:lnTo>
                  <a:lnTo>
                    <a:pt x="4" y="52"/>
                  </a:lnTo>
                  <a:close/>
                  <a:moveTo>
                    <a:pt x="42" y="32"/>
                  </a:moveTo>
                  <a:lnTo>
                    <a:pt x="42" y="32"/>
                  </a:lnTo>
                  <a:lnTo>
                    <a:pt x="36" y="38"/>
                  </a:lnTo>
                  <a:lnTo>
                    <a:pt x="36" y="38"/>
                  </a:lnTo>
                  <a:lnTo>
                    <a:pt x="28" y="48"/>
                  </a:lnTo>
                  <a:lnTo>
                    <a:pt x="28" y="48"/>
                  </a:lnTo>
                  <a:lnTo>
                    <a:pt x="26" y="54"/>
                  </a:lnTo>
                  <a:lnTo>
                    <a:pt x="26" y="54"/>
                  </a:lnTo>
                  <a:lnTo>
                    <a:pt x="26" y="58"/>
                  </a:lnTo>
                  <a:lnTo>
                    <a:pt x="26" y="62"/>
                  </a:lnTo>
                  <a:lnTo>
                    <a:pt x="30" y="70"/>
                  </a:lnTo>
                  <a:lnTo>
                    <a:pt x="30" y="70"/>
                  </a:lnTo>
                  <a:lnTo>
                    <a:pt x="38" y="80"/>
                  </a:lnTo>
                  <a:lnTo>
                    <a:pt x="38" y="80"/>
                  </a:lnTo>
                  <a:lnTo>
                    <a:pt x="42" y="84"/>
                  </a:lnTo>
                  <a:lnTo>
                    <a:pt x="48" y="86"/>
                  </a:lnTo>
                  <a:lnTo>
                    <a:pt x="48" y="86"/>
                  </a:lnTo>
                  <a:lnTo>
                    <a:pt x="52" y="86"/>
                  </a:lnTo>
                  <a:lnTo>
                    <a:pt x="54" y="84"/>
                  </a:lnTo>
                  <a:lnTo>
                    <a:pt x="58" y="80"/>
                  </a:lnTo>
                  <a:lnTo>
                    <a:pt x="58" y="80"/>
                  </a:lnTo>
                  <a:lnTo>
                    <a:pt x="64" y="72"/>
                  </a:lnTo>
                  <a:lnTo>
                    <a:pt x="64" y="72"/>
                  </a:lnTo>
                  <a:lnTo>
                    <a:pt x="72" y="68"/>
                  </a:lnTo>
                  <a:lnTo>
                    <a:pt x="72" y="68"/>
                  </a:lnTo>
                  <a:lnTo>
                    <a:pt x="82" y="60"/>
                  </a:lnTo>
                  <a:lnTo>
                    <a:pt x="82" y="60"/>
                  </a:lnTo>
                  <a:lnTo>
                    <a:pt x="76" y="56"/>
                  </a:lnTo>
                  <a:lnTo>
                    <a:pt x="72" y="50"/>
                  </a:lnTo>
                  <a:lnTo>
                    <a:pt x="72" y="50"/>
                  </a:lnTo>
                  <a:lnTo>
                    <a:pt x="66" y="40"/>
                  </a:lnTo>
                  <a:lnTo>
                    <a:pt x="66" y="40"/>
                  </a:lnTo>
                  <a:lnTo>
                    <a:pt x="62" y="38"/>
                  </a:lnTo>
                  <a:lnTo>
                    <a:pt x="62" y="38"/>
                  </a:lnTo>
                  <a:lnTo>
                    <a:pt x="58" y="34"/>
                  </a:lnTo>
                  <a:lnTo>
                    <a:pt x="58" y="34"/>
                  </a:lnTo>
                  <a:lnTo>
                    <a:pt x="54" y="28"/>
                  </a:lnTo>
                  <a:lnTo>
                    <a:pt x="54" y="28"/>
                  </a:lnTo>
                  <a:lnTo>
                    <a:pt x="52" y="26"/>
                  </a:lnTo>
                  <a:lnTo>
                    <a:pt x="50" y="24"/>
                  </a:lnTo>
                  <a:lnTo>
                    <a:pt x="50" y="24"/>
                  </a:lnTo>
                  <a:lnTo>
                    <a:pt x="44" y="30"/>
                  </a:lnTo>
                  <a:lnTo>
                    <a:pt x="44" y="30"/>
                  </a:lnTo>
                  <a:lnTo>
                    <a:pt x="42" y="32"/>
                  </a:ln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7" name="Freeform 39"/>
            <p:cNvSpPr>
              <a:spLocks noEditPoints="1"/>
            </p:cNvSpPr>
            <p:nvPr userDrawn="1"/>
          </p:nvSpPr>
          <p:spPr bwMode="auto">
            <a:xfrm>
              <a:off x="3313" y="3328"/>
              <a:ext cx="106" cy="106"/>
            </a:xfrm>
            <a:custGeom>
              <a:avLst/>
              <a:gdLst>
                <a:gd name="T0" fmla="*/ 104 w 106"/>
                <a:gd name="T1" fmla="*/ 42 h 106"/>
                <a:gd name="T2" fmla="*/ 106 w 106"/>
                <a:gd name="T3" fmla="*/ 42 h 106"/>
                <a:gd name="T4" fmla="*/ 106 w 106"/>
                <a:gd name="T5" fmla="*/ 52 h 106"/>
                <a:gd name="T6" fmla="*/ 88 w 106"/>
                <a:gd name="T7" fmla="*/ 68 h 106"/>
                <a:gd name="T8" fmla="*/ 84 w 106"/>
                <a:gd name="T9" fmla="*/ 74 h 106"/>
                <a:gd name="T10" fmla="*/ 76 w 106"/>
                <a:gd name="T11" fmla="*/ 84 h 106"/>
                <a:gd name="T12" fmla="*/ 68 w 106"/>
                <a:gd name="T13" fmla="*/ 96 h 106"/>
                <a:gd name="T14" fmla="*/ 66 w 106"/>
                <a:gd name="T15" fmla="*/ 102 h 106"/>
                <a:gd name="T16" fmla="*/ 62 w 106"/>
                <a:gd name="T17" fmla="*/ 106 h 106"/>
                <a:gd name="T18" fmla="*/ 54 w 106"/>
                <a:gd name="T19" fmla="*/ 104 h 106"/>
                <a:gd name="T20" fmla="*/ 46 w 106"/>
                <a:gd name="T21" fmla="*/ 98 h 106"/>
                <a:gd name="T22" fmla="*/ 30 w 106"/>
                <a:gd name="T23" fmla="*/ 90 h 106"/>
                <a:gd name="T24" fmla="*/ 16 w 106"/>
                <a:gd name="T25" fmla="*/ 78 h 106"/>
                <a:gd name="T26" fmla="*/ 2 w 106"/>
                <a:gd name="T27" fmla="*/ 64 h 106"/>
                <a:gd name="T28" fmla="*/ 2 w 106"/>
                <a:gd name="T29" fmla="*/ 58 h 106"/>
                <a:gd name="T30" fmla="*/ 4 w 106"/>
                <a:gd name="T31" fmla="*/ 56 h 106"/>
                <a:gd name="T32" fmla="*/ 6 w 106"/>
                <a:gd name="T33" fmla="*/ 54 h 106"/>
                <a:gd name="T34" fmla="*/ 12 w 106"/>
                <a:gd name="T35" fmla="*/ 46 h 106"/>
                <a:gd name="T36" fmla="*/ 22 w 106"/>
                <a:gd name="T37" fmla="*/ 30 h 106"/>
                <a:gd name="T38" fmla="*/ 36 w 106"/>
                <a:gd name="T39" fmla="*/ 16 h 106"/>
                <a:gd name="T40" fmla="*/ 44 w 106"/>
                <a:gd name="T41" fmla="*/ 6 h 106"/>
                <a:gd name="T42" fmla="*/ 46 w 106"/>
                <a:gd name="T43" fmla="*/ 2 h 106"/>
                <a:gd name="T44" fmla="*/ 52 w 106"/>
                <a:gd name="T45" fmla="*/ 2 h 106"/>
                <a:gd name="T46" fmla="*/ 58 w 106"/>
                <a:gd name="T47" fmla="*/ 4 h 106"/>
                <a:gd name="T48" fmla="*/ 78 w 106"/>
                <a:gd name="T49" fmla="*/ 20 h 106"/>
                <a:gd name="T50" fmla="*/ 90 w 106"/>
                <a:gd name="T51" fmla="*/ 32 h 106"/>
                <a:gd name="T52" fmla="*/ 92 w 106"/>
                <a:gd name="T53" fmla="*/ 34 h 106"/>
                <a:gd name="T54" fmla="*/ 90 w 106"/>
                <a:gd name="T55" fmla="*/ 38 h 106"/>
                <a:gd name="T56" fmla="*/ 94 w 106"/>
                <a:gd name="T57" fmla="*/ 40 h 106"/>
                <a:gd name="T58" fmla="*/ 102 w 106"/>
                <a:gd name="T59" fmla="*/ 40 h 106"/>
                <a:gd name="T60" fmla="*/ 104 w 106"/>
                <a:gd name="T61" fmla="*/ 42 h 106"/>
                <a:gd name="T62" fmla="*/ 60 w 106"/>
                <a:gd name="T63" fmla="*/ 28 h 106"/>
                <a:gd name="T64" fmla="*/ 54 w 106"/>
                <a:gd name="T65" fmla="*/ 22 h 106"/>
                <a:gd name="T66" fmla="*/ 52 w 106"/>
                <a:gd name="T67" fmla="*/ 22 h 106"/>
                <a:gd name="T68" fmla="*/ 38 w 106"/>
                <a:gd name="T69" fmla="*/ 32 h 106"/>
                <a:gd name="T70" fmla="*/ 32 w 106"/>
                <a:gd name="T71" fmla="*/ 40 h 106"/>
                <a:gd name="T72" fmla="*/ 22 w 106"/>
                <a:gd name="T73" fmla="*/ 54 h 106"/>
                <a:gd name="T74" fmla="*/ 20 w 106"/>
                <a:gd name="T75" fmla="*/ 60 h 106"/>
                <a:gd name="T76" fmla="*/ 22 w 106"/>
                <a:gd name="T77" fmla="*/ 62 h 106"/>
                <a:gd name="T78" fmla="*/ 46 w 106"/>
                <a:gd name="T79" fmla="*/ 84 h 106"/>
                <a:gd name="T80" fmla="*/ 52 w 106"/>
                <a:gd name="T81" fmla="*/ 86 h 106"/>
                <a:gd name="T82" fmla="*/ 56 w 106"/>
                <a:gd name="T83" fmla="*/ 88 h 106"/>
                <a:gd name="T84" fmla="*/ 62 w 106"/>
                <a:gd name="T85" fmla="*/ 84 h 106"/>
                <a:gd name="T86" fmla="*/ 78 w 106"/>
                <a:gd name="T87" fmla="*/ 60 h 106"/>
                <a:gd name="T88" fmla="*/ 82 w 106"/>
                <a:gd name="T89" fmla="*/ 54 h 106"/>
                <a:gd name="T90" fmla="*/ 86 w 106"/>
                <a:gd name="T91" fmla="*/ 48 h 106"/>
                <a:gd name="T92" fmla="*/ 82 w 106"/>
                <a:gd name="T93" fmla="*/ 46 h 106"/>
                <a:gd name="T94" fmla="*/ 72 w 106"/>
                <a:gd name="T95" fmla="*/ 34 h 106"/>
                <a:gd name="T96" fmla="*/ 66 w 106"/>
                <a:gd name="T97" fmla="*/ 32 h 106"/>
                <a:gd name="T98" fmla="*/ 62 w 106"/>
                <a:gd name="T99" fmla="*/ 28 h 106"/>
                <a:gd name="T100" fmla="*/ 60 w 106"/>
                <a:gd name="T101" fmla="*/ 2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106">
                  <a:moveTo>
                    <a:pt x="104" y="42"/>
                  </a:moveTo>
                  <a:lnTo>
                    <a:pt x="104" y="42"/>
                  </a:lnTo>
                  <a:lnTo>
                    <a:pt x="106" y="42"/>
                  </a:lnTo>
                  <a:lnTo>
                    <a:pt x="106" y="42"/>
                  </a:lnTo>
                  <a:lnTo>
                    <a:pt x="106" y="46"/>
                  </a:lnTo>
                  <a:lnTo>
                    <a:pt x="106" y="52"/>
                  </a:lnTo>
                  <a:lnTo>
                    <a:pt x="106" y="52"/>
                  </a:lnTo>
                  <a:lnTo>
                    <a:pt x="88" y="68"/>
                  </a:lnTo>
                  <a:lnTo>
                    <a:pt x="88" y="68"/>
                  </a:lnTo>
                  <a:lnTo>
                    <a:pt x="84" y="74"/>
                  </a:lnTo>
                  <a:lnTo>
                    <a:pt x="84" y="74"/>
                  </a:lnTo>
                  <a:lnTo>
                    <a:pt x="76" y="84"/>
                  </a:lnTo>
                  <a:lnTo>
                    <a:pt x="76" y="84"/>
                  </a:lnTo>
                  <a:lnTo>
                    <a:pt x="68" y="96"/>
                  </a:lnTo>
                  <a:lnTo>
                    <a:pt x="68" y="96"/>
                  </a:lnTo>
                  <a:lnTo>
                    <a:pt x="66" y="102"/>
                  </a:lnTo>
                  <a:lnTo>
                    <a:pt x="62" y="106"/>
                  </a:lnTo>
                  <a:lnTo>
                    <a:pt x="62" y="106"/>
                  </a:lnTo>
                  <a:lnTo>
                    <a:pt x="58" y="106"/>
                  </a:lnTo>
                  <a:lnTo>
                    <a:pt x="54" y="104"/>
                  </a:lnTo>
                  <a:lnTo>
                    <a:pt x="46" y="98"/>
                  </a:lnTo>
                  <a:lnTo>
                    <a:pt x="46" y="98"/>
                  </a:lnTo>
                  <a:lnTo>
                    <a:pt x="30" y="90"/>
                  </a:lnTo>
                  <a:lnTo>
                    <a:pt x="30" y="90"/>
                  </a:lnTo>
                  <a:lnTo>
                    <a:pt x="16" y="78"/>
                  </a:lnTo>
                  <a:lnTo>
                    <a:pt x="16" y="78"/>
                  </a:lnTo>
                  <a:lnTo>
                    <a:pt x="6" y="70"/>
                  </a:lnTo>
                  <a:lnTo>
                    <a:pt x="2" y="64"/>
                  </a:lnTo>
                  <a:lnTo>
                    <a:pt x="0" y="62"/>
                  </a:lnTo>
                  <a:lnTo>
                    <a:pt x="2" y="58"/>
                  </a:lnTo>
                  <a:lnTo>
                    <a:pt x="2" y="58"/>
                  </a:lnTo>
                  <a:lnTo>
                    <a:pt x="4" y="56"/>
                  </a:lnTo>
                  <a:lnTo>
                    <a:pt x="6" y="54"/>
                  </a:lnTo>
                  <a:lnTo>
                    <a:pt x="6" y="54"/>
                  </a:lnTo>
                  <a:lnTo>
                    <a:pt x="12" y="46"/>
                  </a:lnTo>
                  <a:lnTo>
                    <a:pt x="12" y="46"/>
                  </a:lnTo>
                  <a:lnTo>
                    <a:pt x="22" y="30"/>
                  </a:lnTo>
                  <a:lnTo>
                    <a:pt x="22" y="30"/>
                  </a:lnTo>
                  <a:lnTo>
                    <a:pt x="36" y="16"/>
                  </a:lnTo>
                  <a:lnTo>
                    <a:pt x="36" y="16"/>
                  </a:lnTo>
                  <a:lnTo>
                    <a:pt x="40" y="10"/>
                  </a:lnTo>
                  <a:lnTo>
                    <a:pt x="44" y="6"/>
                  </a:lnTo>
                  <a:lnTo>
                    <a:pt x="46" y="2"/>
                  </a:lnTo>
                  <a:lnTo>
                    <a:pt x="46" y="2"/>
                  </a:lnTo>
                  <a:lnTo>
                    <a:pt x="50" y="0"/>
                  </a:lnTo>
                  <a:lnTo>
                    <a:pt x="52" y="2"/>
                  </a:lnTo>
                  <a:lnTo>
                    <a:pt x="58" y="4"/>
                  </a:lnTo>
                  <a:lnTo>
                    <a:pt x="58" y="4"/>
                  </a:lnTo>
                  <a:lnTo>
                    <a:pt x="78" y="20"/>
                  </a:lnTo>
                  <a:lnTo>
                    <a:pt x="78" y="20"/>
                  </a:lnTo>
                  <a:lnTo>
                    <a:pt x="84" y="26"/>
                  </a:lnTo>
                  <a:lnTo>
                    <a:pt x="90" y="32"/>
                  </a:lnTo>
                  <a:lnTo>
                    <a:pt x="90" y="32"/>
                  </a:lnTo>
                  <a:lnTo>
                    <a:pt x="92" y="34"/>
                  </a:lnTo>
                  <a:lnTo>
                    <a:pt x="92" y="34"/>
                  </a:lnTo>
                  <a:lnTo>
                    <a:pt x="90" y="38"/>
                  </a:lnTo>
                  <a:lnTo>
                    <a:pt x="90" y="38"/>
                  </a:lnTo>
                  <a:lnTo>
                    <a:pt x="94" y="40"/>
                  </a:lnTo>
                  <a:lnTo>
                    <a:pt x="98" y="40"/>
                  </a:lnTo>
                  <a:lnTo>
                    <a:pt x="102" y="40"/>
                  </a:lnTo>
                  <a:lnTo>
                    <a:pt x="104" y="42"/>
                  </a:lnTo>
                  <a:lnTo>
                    <a:pt x="104" y="42"/>
                  </a:lnTo>
                  <a:close/>
                  <a:moveTo>
                    <a:pt x="60" y="28"/>
                  </a:moveTo>
                  <a:lnTo>
                    <a:pt x="60" y="28"/>
                  </a:lnTo>
                  <a:lnTo>
                    <a:pt x="56" y="22"/>
                  </a:lnTo>
                  <a:lnTo>
                    <a:pt x="54" y="22"/>
                  </a:lnTo>
                  <a:lnTo>
                    <a:pt x="52" y="22"/>
                  </a:lnTo>
                  <a:lnTo>
                    <a:pt x="52" y="22"/>
                  </a:lnTo>
                  <a:lnTo>
                    <a:pt x="38" y="32"/>
                  </a:lnTo>
                  <a:lnTo>
                    <a:pt x="38" y="32"/>
                  </a:lnTo>
                  <a:lnTo>
                    <a:pt x="32" y="40"/>
                  </a:lnTo>
                  <a:lnTo>
                    <a:pt x="32" y="40"/>
                  </a:lnTo>
                  <a:lnTo>
                    <a:pt x="22" y="54"/>
                  </a:lnTo>
                  <a:lnTo>
                    <a:pt x="22" y="54"/>
                  </a:lnTo>
                  <a:lnTo>
                    <a:pt x="20" y="58"/>
                  </a:lnTo>
                  <a:lnTo>
                    <a:pt x="20" y="60"/>
                  </a:lnTo>
                  <a:lnTo>
                    <a:pt x="22" y="62"/>
                  </a:lnTo>
                  <a:lnTo>
                    <a:pt x="22" y="62"/>
                  </a:lnTo>
                  <a:lnTo>
                    <a:pt x="34" y="72"/>
                  </a:lnTo>
                  <a:lnTo>
                    <a:pt x="46" y="84"/>
                  </a:lnTo>
                  <a:lnTo>
                    <a:pt x="46" y="84"/>
                  </a:lnTo>
                  <a:lnTo>
                    <a:pt x="52" y="86"/>
                  </a:lnTo>
                  <a:lnTo>
                    <a:pt x="56" y="88"/>
                  </a:lnTo>
                  <a:lnTo>
                    <a:pt x="56" y="88"/>
                  </a:lnTo>
                  <a:lnTo>
                    <a:pt x="62" y="84"/>
                  </a:lnTo>
                  <a:lnTo>
                    <a:pt x="62" y="84"/>
                  </a:lnTo>
                  <a:lnTo>
                    <a:pt x="70" y="72"/>
                  </a:lnTo>
                  <a:lnTo>
                    <a:pt x="78" y="60"/>
                  </a:lnTo>
                  <a:lnTo>
                    <a:pt x="78" y="60"/>
                  </a:lnTo>
                  <a:lnTo>
                    <a:pt x="82" y="54"/>
                  </a:lnTo>
                  <a:lnTo>
                    <a:pt x="86" y="48"/>
                  </a:lnTo>
                  <a:lnTo>
                    <a:pt x="86" y="48"/>
                  </a:lnTo>
                  <a:lnTo>
                    <a:pt x="82" y="46"/>
                  </a:lnTo>
                  <a:lnTo>
                    <a:pt x="82" y="46"/>
                  </a:lnTo>
                  <a:lnTo>
                    <a:pt x="78" y="40"/>
                  </a:lnTo>
                  <a:lnTo>
                    <a:pt x="72" y="34"/>
                  </a:lnTo>
                  <a:lnTo>
                    <a:pt x="72" y="34"/>
                  </a:lnTo>
                  <a:lnTo>
                    <a:pt x="66" y="32"/>
                  </a:lnTo>
                  <a:lnTo>
                    <a:pt x="62" y="28"/>
                  </a:lnTo>
                  <a:lnTo>
                    <a:pt x="62" y="28"/>
                  </a:lnTo>
                  <a:lnTo>
                    <a:pt x="60" y="28"/>
                  </a:lnTo>
                  <a:lnTo>
                    <a:pt x="6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8" name="Freeform 40"/>
            <p:cNvSpPr>
              <a:spLocks/>
            </p:cNvSpPr>
            <p:nvPr userDrawn="1"/>
          </p:nvSpPr>
          <p:spPr bwMode="auto">
            <a:xfrm>
              <a:off x="3313" y="3454"/>
              <a:ext cx="104" cy="100"/>
            </a:xfrm>
            <a:custGeom>
              <a:avLst/>
              <a:gdLst>
                <a:gd name="T0" fmla="*/ 104 w 104"/>
                <a:gd name="T1" fmla="*/ 38 h 100"/>
                <a:gd name="T2" fmla="*/ 104 w 104"/>
                <a:gd name="T3" fmla="*/ 46 h 100"/>
                <a:gd name="T4" fmla="*/ 104 w 104"/>
                <a:gd name="T5" fmla="*/ 52 h 100"/>
                <a:gd name="T6" fmla="*/ 100 w 104"/>
                <a:gd name="T7" fmla="*/ 56 h 100"/>
                <a:gd name="T8" fmla="*/ 96 w 104"/>
                <a:gd name="T9" fmla="*/ 58 h 100"/>
                <a:gd name="T10" fmla="*/ 92 w 104"/>
                <a:gd name="T11" fmla="*/ 64 h 100"/>
                <a:gd name="T12" fmla="*/ 86 w 104"/>
                <a:gd name="T13" fmla="*/ 72 h 100"/>
                <a:gd name="T14" fmla="*/ 82 w 104"/>
                <a:gd name="T15" fmla="*/ 76 h 100"/>
                <a:gd name="T16" fmla="*/ 76 w 104"/>
                <a:gd name="T17" fmla="*/ 82 h 100"/>
                <a:gd name="T18" fmla="*/ 66 w 104"/>
                <a:gd name="T19" fmla="*/ 90 h 100"/>
                <a:gd name="T20" fmla="*/ 60 w 104"/>
                <a:gd name="T21" fmla="*/ 96 h 100"/>
                <a:gd name="T22" fmla="*/ 56 w 104"/>
                <a:gd name="T23" fmla="*/ 100 h 100"/>
                <a:gd name="T24" fmla="*/ 50 w 104"/>
                <a:gd name="T25" fmla="*/ 100 h 100"/>
                <a:gd name="T26" fmla="*/ 46 w 104"/>
                <a:gd name="T27" fmla="*/ 98 h 100"/>
                <a:gd name="T28" fmla="*/ 36 w 104"/>
                <a:gd name="T29" fmla="*/ 92 h 100"/>
                <a:gd name="T30" fmla="*/ 26 w 104"/>
                <a:gd name="T31" fmla="*/ 84 h 100"/>
                <a:gd name="T32" fmla="*/ 12 w 104"/>
                <a:gd name="T33" fmla="*/ 70 h 100"/>
                <a:gd name="T34" fmla="*/ 10 w 104"/>
                <a:gd name="T35" fmla="*/ 68 h 100"/>
                <a:gd name="T36" fmla="*/ 8 w 104"/>
                <a:gd name="T37" fmla="*/ 66 h 100"/>
                <a:gd name="T38" fmla="*/ 4 w 104"/>
                <a:gd name="T39" fmla="*/ 58 h 100"/>
                <a:gd name="T40" fmla="*/ 2 w 104"/>
                <a:gd name="T41" fmla="*/ 56 h 100"/>
                <a:gd name="T42" fmla="*/ 2 w 104"/>
                <a:gd name="T43" fmla="*/ 48 h 100"/>
                <a:gd name="T44" fmla="*/ 8 w 104"/>
                <a:gd name="T45" fmla="*/ 40 h 100"/>
                <a:gd name="T46" fmla="*/ 16 w 104"/>
                <a:gd name="T47" fmla="*/ 30 h 100"/>
                <a:gd name="T48" fmla="*/ 26 w 104"/>
                <a:gd name="T49" fmla="*/ 20 h 100"/>
                <a:gd name="T50" fmla="*/ 46 w 104"/>
                <a:gd name="T51" fmla="*/ 4 h 100"/>
                <a:gd name="T52" fmla="*/ 50 w 104"/>
                <a:gd name="T53" fmla="*/ 0 h 100"/>
                <a:gd name="T54" fmla="*/ 54 w 104"/>
                <a:gd name="T55" fmla="*/ 2 h 100"/>
                <a:gd name="T56" fmla="*/ 58 w 104"/>
                <a:gd name="T57" fmla="*/ 6 h 100"/>
                <a:gd name="T58" fmla="*/ 64 w 104"/>
                <a:gd name="T59" fmla="*/ 12 h 100"/>
                <a:gd name="T60" fmla="*/ 70 w 104"/>
                <a:gd name="T61" fmla="*/ 18 h 100"/>
                <a:gd name="T62" fmla="*/ 84 w 104"/>
                <a:gd name="T63" fmla="*/ 30 h 100"/>
                <a:gd name="T64" fmla="*/ 94 w 104"/>
                <a:gd name="T65" fmla="*/ 36 h 100"/>
                <a:gd name="T66" fmla="*/ 104 w 104"/>
                <a:gd name="T67"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0">
                  <a:moveTo>
                    <a:pt x="104" y="38"/>
                  </a:moveTo>
                  <a:lnTo>
                    <a:pt x="104" y="38"/>
                  </a:lnTo>
                  <a:lnTo>
                    <a:pt x="104" y="42"/>
                  </a:lnTo>
                  <a:lnTo>
                    <a:pt x="104" y="46"/>
                  </a:lnTo>
                  <a:lnTo>
                    <a:pt x="104" y="46"/>
                  </a:lnTo>
                  <a:lnTo>
                    <a:pt x="104" y="52"/>
                  </a:lnTo>
                  <a:lnTo>
                    <a:pt x="104" y="52"/>
                  </a:lnTo>
                  <a:lnTo>
                    <a:pt x="100" y="56"/>
                  </a:lnTo>
                  <a:lnTo>
                    <a:pt x="96" y="58"/>
                  </a:lnTo>
                  <a:lnTo>
                    <a:pt x="96" y="58"/>
                  </a:lnTo>
                  <a:lnTo>
                    <a:pt x="94" y="62"/>
                  </a:lnTo>
                  <a:lnTo>
                    <a:pt x="92" y="64"/>
                  </a:lnTo>
                  <a:lnTo>
                    <a:pt x="92" y="64"/>
                  </a:lnTo>
                  <a:lnTo>
                    <a:pt x="86" y="72"/>
                  </a:lnTo>
                  <a:lnTo>
                    <a:pt x="86" y="72"/>
                  </a:lnTo>
                  <a:lnTo>
                    <a:pt x="82" y="76"/>
                  </a:lnTo>
                  <a:lnTo>
                    <a:pt x="76" y="82"/>
                  </a:lnTo>
                  <a:lnTo>
                    <a:pt x="76" y="82"/>
                  </a:lnTo>
                  <a:lnTo>
                    <a:pt x="66" y="90"/>
                  </a:lnTo>
                  <a:lnTo>
                    <a:pt x="66" y="90"/>
                  </a:lnTo>
                  <a:lnTo>
                    <a:pt x="60" y="96"/>
                  </a:lnTo>
                  <a:lnTo>
                    <a:pt x="60" y="96"/>
                  </a:lnTo>
                  <a:lnTo>
                    <a:pt x="58" y="98"/>
                  </a:lnTo>
                  <a:lnTo>
                    <a:pt x="56" y="100"/>
                  </a:lnTo>
                  <a:lnTo>
                    <a:pt x="56" y="100"/>
                  </a:lnTo>
                  <a:lnTo>
                    <a:pt x="50" y="100"/>
                  </a:lnTo>
                  <a:lnTo>
                    <a:pt x="50" y="100"/>
                  </a:lnTo>
                  <a:lnTo>
                    <a:pt x="46" y="98"/>
                  </a:lnTo>
                  <a:lnTo>
                    <a:pt x="46" y="98"/>
                  </a:lnTo>
                  <a:lnTo>
                    <a:pt x="36" y="92"/>
                  </a:lnTo>
                  <a:lnTo>
                    <a:pt x="26" y="84"/>
                  </a:lnTo>
                  <a:lnTo>
                    <a:pt x="26" y="84"/>
                  </a:lnTo>
                  <a:lnTo>
                    <a:pt x="20" y="76"/>
                  </a:lnTo>
                  <a:lnTo>
                    <a:pt x="12" y="70"/>
                  </a:lnTo>
                  <a:lnTo>
                    <a:pt x="12" y="70"/>
                  </a:lnTo>
                  <a:lnTo>
                    <a:pt x="10" y="68"/>
                  </a:lnTo>
                  <a:lnTo>
                    <a:pt x="8" y="66"/>
                  </a:lnTo>
                  <a:lnTo>
                    <a:pt x="8" y="66"/>
                  </a:lnTo>
                  <a:lnTo>
                    <a:pt x="4" y="58"/>
                  </a:lnTo>
                  <a:lnTo>
                    <a:pt x="4" y="58"/>
                  </a:lnTo>
                  <a:lnTo>
                    <a:pt x="2" y="56"/>
                  </a:lnTo>
                  <a:lnTo>
                    <a:pt x="2" y="56"/>
                  </a:lnTo>
                  <a:lnTo>
                    <a:pt x="0" y="52"/>
                  </a:lnTo>
                  <a:lnTo>
                    <a:pt x="2" y="48"/>
                  </a:lnTo>
                  <a:lnTo>
                    <a:pt x="2" y="48"/>
                  </a:lnTo>
                  <a:lnTo>
                    <a:pt x="8" y="40"/>
                  </a:lnTo>
                  <a:lnTo>
                    <a:pt x="8" y="40"/>
                  </a:lnTo>
                  <a:lnTo>
                    <a:pt x="16" y="30"/>
                  </a:lnTo>
                  <a:lnTo>
                    <a:pt x="26" y="20"/>
                  </a:lnTo>
                  <a:lnTo>
                    <a:pt x="26" y="20"/>
                  </a:lnTo>
                  <a:lnTo>
                    <a:pt x="46" y="4"/>
                  </a:lnTo>
                  <a:lnTo>
                    <a:pt x="46" y="4"/>
                  </a:lnTo>
                  <a:lnTo>
                    <a:pt x="50" y="0"/>
                  </a:lnTo>
                  <a:lnTo>
                    <a:pt x="50" y="0"/>
                  </a:lnTo>
                  <a:lnTo>
                    <a:pt x="54" y="2"/>
                  </a:lnTo>
                  <a:lnTo>
                    <a:pt x="54" y="2"/>
                  </a:lnTo>
                  <a:lnTo>
                    <a:pt x="58" y="6"/>
                  </a:lnTo>
                  <a:lnTo>
                    <a:pt x="58" y="6"/>
                  </a:lnTo>
                  <a:lnTo>
                    <a:pt x="64" y="12"/>
                  </a:lnTo>
                  <a:lnTo>
                    <a:pt x="64" y="12"/>
                  </a:lnTo>
                  <a:lnTo>
                    <a:pt x="70" y="18"/>
                  </a:lnTo>
                  <a:lnTo>
                    <a:pt x="70" y="18"/>
                  </a:lnTo>
                  <a:lnTo>
                    <a:pt x="84" y="30"/>
                  </a:lnTo>
                  <a:lnTo>
                    <a:pt x="84" y="30"/>
                  </a:lnTo>
                  <a:lnTo>
                    <a:pt x="94" y="36"/>
                  </a:lnTo>
                  <a:lnTo>
                    <a:pt x="94" y="36"/>
                  </a:lnTo>
                  <a:lnTo>
                    <a:pt x="98" y="36"/>
                  </a:lnTo>
                  <a:lnTo>
                    <a:pt x="104" y="38"/>
                  </a:lnTo>
                  <a:lnTo>
                    <a:pt x="10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9" name="Freeform 41"/>
            <p:cNvSpPr>
              <a:spLocks noEditPoints="1"/>
            </p:cNvSpPr>
            <p:nvPr userDrawn="1"/>
          </p:nvSpPr>
          <p:spPr bwMode="auto">
            <a:xfrm>
              <a:off x="3315" y="4370"/>
              <a:ext cx="102" cy="104"/>
            </a:xfrm>
            <a:custGeom>
              <a:avLst/>
              <a:gdLst>
                <a:gd name="T0" fmla="*/ 100 w 102"/>
                <a:gd name="T1" fmla="*/ 40 h 104"/>
                <a:gd name="T2" fmla="*/ 102 w 102"/>
                <a:gd name="T3" fmla="*/ 42 h 104"/>
                <a:gd name="T4" fmla="*/ 102 w 102"/>
                <a:gd name="T5" fmla="*/ 48 h 104"/>
                <a:gd name="T6" fmla="*/ 100 w 102"/>
                <a:gd name="T7" fmla="*/ 52 h 104"/>
                <a:gd name="T8" fmla="*/ 92 w 102"/>
                <a:gd name="T9" fmla="*/ 62 h 104"/>
                <a:gd name="T10" fmla="*/ 84 w 102"/>
                <a:gd name="T11" fmla="*/ 72 h 104"/>
                <a:gd name="T12" fmla="*/ 70 w 102"/>
                <a:gd name="T13" fmla="*/ 92 h 104"/>
                <a:gd name="T14" fmla="*/ 64 w 102"/>
                <a:gd name="T15" fmla="*/ 98 h 104"/>
                <a:gd name="T16" fmla="*/ 58 w 102"/>
                <a:gd name="T17" fmla="*/ 104 h 104"/>
                <a:gd name="T18" fmla="*/ 50 w 102"/>
                <a:gd name="T19" fmla="*/ 102 h 104"/>
                <a:gd name="T20" fmla="*/ 42 w 102"/>
                <a:gd name="T21" fmla="*/ 98 h 104"/>
                <a:gd name="T22" fmla="*/ 30 w 102"/>
                <a:gd name="T23" fmla="*/ 88 h 104"/>
                <a:gd name="T24" fmla="*/ 14 w 102"/>
                <a:gd name="T25" fmla="*/ 74 h 104"/>
                <a:gd name="T26" fmla="*/ 6 w 102"/>
                <a:gd name="T27" fmla="*/ 68 h 104"/>
                <a:gd name="T28" fmla="*/ 2 w 102"/>
                <a:gd name="T29" fmla="*/ 64 h 104"/>
                <a:gd name="T30" fmla="*/ 2 w 102"/>
                <a:gd name="T31" fmla="*/ 54 h 104"/>
                <a:gd name="T32" fmla="*/ 6 w 102"/>
                <a:gd name="T33" fmla="*/ 46 h 104"/>
                <a:gd name="T34" fmla="*/ 18 w 102"/>
                <a:gd name="T35" fmla="*/ 28 h 104"/>
                <a:gd name="T36" fmla="*/ 48 w 102"/>
                <a:gd name="T37" fmla="*/ 0 h 104"/>
                <a:gd name="T38" fmla="*/ 52 w 102"/>
                <a:gd name="T39" fmla="*/ 0 h 104"/>
                <a:gd name="T40" fmla="*/ 56 w 102"/>
                <a:gd name="T41" fmla="*/ 2 h 104"/>
                <a:gd name="T42" fmla="*/ 64 w 102"/>
                <a:gd name="T43" fmla="*/ 8 h 104"/>
                <a:gd name="T44" fmla="*/ 70 w 102"/>
                <a:gd name="T45" fmla="*/ 12 h 104"/>
                <a:gd name="T46" fmla="*/ 76 w 102"/>
                <a:gd name="T47" fmla="*/ 18 h 104"/>
                <a:gd name="T48" fmla="*/ 86 w 102"/>
                <a:gd name="T49" fmla="*/ 26 h 104"/>
                <a:gd name="T50" fmla="*/ 98 w 102"/>
                <a:gd name="T51" fmla="*/ 38 h 104"/>
                <a:gd name="T52" fmla="*/ 100 w 102"/>
                <a:gd name="T53" fmla="*/ 40 h 104"/>
                <a:gd name="T54" fmla="*/ 54 w 102"/>
                <a:gd name="T55" fmla="*/ 30 h 104"/>
                <a:gd name="T56" fmla="*/ 52 w 102"/>
                <a:gd name="T57" fmla="*/ 28 h 104"/>
                <a:gd name="T58" fmla="*/ 42 w 102"/>
                <a:gd name="T59" fmla="*/ 28 h 104"/>
                <a:gd name="T60" fmla="*/ 42 w 102"/>
                <a:gd name="T61" fmla="*/ 28 h 104"/>
                <a:gd name="T62" fmla="*/ 40 w 102"/>
                <a:gd name="T63" fmla="*/ 30 h 104"/>
                <a:gd name="T64" fmla="*/ 34 w 102"/>
                <a:gd name="T65" fmla="*/ 34 h 104"/>
                <a:gd name="T66" fmla="*/ 30 w 102"/>
                <a:gd name="T67" fmla="*/ 38 h 104"/>
                <a:gd name="T68" fmla="*/ 22 w 102"/>
                <a:gd name="T69" fmla="*/ 50 h 104"/>
                <a:gd name="T70" fmla="*/ 24 w 102"/>
                <a:gd name="T71" fmla="*/ 62 h 104"/>
                <a:gd name="T72" fmla="*/ 28 w 102"/>
                <a:gd name="T73" fmla="*/ 64 h 104"/>
                <a:gd name="T74" fmla="*/ 34 w 102"/>
                <a:gd name="T75" fmla="*/ 66 h 104"/>
                <a:gd name="T76" fmla="*/ 44 w 102"/>
                <a:gd name="T77" fmla="*/ 72 h 104"/>
                <a:gd name="T78" fmla="*/ 56 w 102"/>
                <a:gd name="T79" fmla="*/ 78 h 104"/>
                <a:gd name="T80" fmla="*/ 72 w 102"/>
                <a:gd name="T81" fmla="*/ 56 h 104"/>
                <a:gd name="T82" fmla="*/ 78 w 102"/>
                <a:gd name="T83" fmla="*/ 50 h 104"/>
                <a:gd name="T84" fmla="*/ 76 w 102"/>
                <a:gd name="T85" fmla="*/ 46 h 104"/>
                <a:gd name="T86" fmla="*/ 66 w 102"/>
                <a:gd name="T87" fmla="*/ 40 h 104"/>
                <a:gd name="T88" fmla="*/ 62 w 102"/>
                <a:gd name="T89" fmla="*/ 36 h 104"/>
                <a:gd name="T90" fmla="*/ 56 w 102"/>
                <a:gd name="T91" fmla="*/ 32 h 104"/>
                <a:gd name="T92" fmla="*/ 54 w 102"/>
                <a:gd name="T9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100" y="40"/>
                  </a:moveTo>
                  <a:lnTo>
                    <a:pt x="100" y="40"/>
                  </a:lnTo>
                  <a:lnTo>
                    <a:pt x="102" y="42"/>
                  </a:lnTo>
                  <a:lnTo>
                    <a:pt x="102" y="42"/>
                  </a:lnTo>
                  <a:lnTo>
                    <a:pt x="102" y="46"/>
                  </a:lnTo>
                  <a:lnTo>
                    <a:pt x="102" y="48"/>
                  </a:lnTo>
                  <a:lnTo>
                    <a:pt x="100" y="52"/>
                  </a:lnTo>
                  <a:lnTo>
                    <a:pt x="100" y="52"/>
                  </a:lnTo>
                  <a:lnTo>
                    <a:pt x="96" y="58"/>
                  </a:lnTo>
                  <a:lnTo>
                    <a:pt x="92" y="62"/>
                  </a:lnTo>
                  <a:lnTo>
                    <a:pt x="92" y="62"/>
                  </a:lnTo>
                  <a:lnTo>
                    <a:pt x="84" y="72"/>
                  </a:lnTo>
                  <a:lnTo>
                    <a:pt x="84" y="72"/>
                  </a:lnTo>
                  <a:lnTo>
                    <a:pt x="70" y="92"/>
                  </a:lnTo>
                  <a:lnTo>
                    <a:pt x="70" y="92"/>
                  </a:lnTo>
                  <a:lnTo>
                    <a:pt x="64" y="98"/>
                  </a:lnTo>
                  <a:lnTo>
                    <a:pt x="58" y="104"/>
                  </a:lnTo>
                  <a:lnTo>
                    <a:pt x="58" y="104"/>
                  </a:lnTo>
                  <a:lnTo>
                    <a:pt x="54" y="104"/>
                  </a:lnTo>
                  <a:lnTo>
                    <a:pt x="50" y="102"/>
                  </a:lnTo>
                  <a:lnTo>
                    <a:pt x="42" y="98"/>
                  </a:lnTo>
                  <a:lnTo>
                    <a:pt x="42" y="98"/>
                  </a:lnTo>
                  <a:lnTo>
                    <a:pt x="30" y="88"/>
                  </a:lnTo>
                  <a:lnTo>
                    <a:pt x="30" y="88"/>
                  </a:lnTo>
                  <a:lnTo>
                    <a:pt x="14" y="74"/>
                  </a:lnTo>
                  <a:lnTo>
                    <a:pt x="14" y="74"/>
                  </a:lnTo>
                  <a:lnTo>
                    <a:pt x="6" y="68"/>
                  </a:lnTo>
                  <a:lnTo>
                    <a:pt x="6" y="68"/>
                  </a:lnTo>
                  <a:lnTo>
                    <a:pt x="2" y="64"/>
                  </a:lnTo>
                  <a:lnTo>
                    <a:pt x="2" y="64"/>
                  </a:lnTo>
                  <a:lnTo>
                    <a:pt x="0" y="60"/>
                  </a:lnTo>
                  <a:lnTo>
                    <a:pt x="2" y="54"/>
                  </a:lnTo>
                  <a:lnTo>
                    <a:pt x="6" y="46"/>
                  </a:lnTo>
                  <a:lnTo>
                    <a:pt x="6" y="46"/>
                  </a:lnTo>
                  <a:lnTo>
                    <a:pt x="18" y="28"/>
                  </a:lnTo>
                  <a:lnTo>
                    <a:pt x="18" y="28"/>
                  </a:lnTo>
                  <a:lnTo>
                    <a:pt x="32" y="14"/>
                  </a:lnTo>
                  <a:lnTo>
                    <a:pt x="48" y="0"/>
                  </a:lnTo>
                  <a:lnTo>
                    <a:pt x="48" y="0"/>
                  </a:lnTo>
                  <a:lnTo>
                    <a:pt x="52" y="0"/>
                  </a:lnTo>
                  <a:lnTo>
                    <a:pt x="56" y="2"/>
                  </a:lnTo>
                  <a:lnTo>
                    <a:pt x="56" y="2"/>
                  </a:lnTo>
                  <a:lnTo>
                    <a:pt x="64" y="8"/>
                  </a:lnTo>
                  <a:lnTo>
                    <a:pt x="64" y="8"/>
                  </a:lnTo>
                  <a:lnTo>
                    <a:pt x="70" y="12"/>
                  </a:lnTo>
                  <a:lnTo>
                    <a:pt x="70" y="12"/>
                  </a:lnTo>
                  <a:lnTo>
                    <a:pt x="76" y="18"/>
                  </a:lnTo>
                  <a:lnTo>
                    <a:pt x="76" y="18"/>
                  </a:lnTo>
                  <a:lnTo>
                    <a:pt x="86" y="26"/>
                  </a:lnTo>
                  <a:lnTo>
                    <a:pt x="86" y="26"/>
                  </a:lnTo>
                  <a:lnTo>
                    <a:pt x="92" y="32"/>
                  </a:lnTo>
                  <a:lnTo>
                    <a:pt x="98" y="38"/>
                  </a:lnTo>
                  <a:lnTo>
                    <a:pt x="98" y="38"/>
                  </a:lnTo>
                  <a:lnTo>
                    <a:pt x="100" y="40"/>
                  </a:lnTo>
                  <a:lnTo>
                    <a:pt x="100" y="40"/>
                  </a:lnTo>
                  <a:close/>
                  <a:moveTo>
                    <a:pt x="54" y="30"/>
                  </a:moveTo>
                  <a:lnTo>
                    <a:pt x="54" y="30"/>
                  </a:lnTo>
                  <a:lnTo>
                    <a:pt x="52" y="28"/>
                  </a:lnTo>
                  <a:lnTo>
                    <a:pt x="52" y="28"/>
                  </a:lnTo>
                  <a:lnTo>
                    <a:pt x="42" y="28"/>
                  </a:lnTo>
                  <a:lnTo>
                    <a:pt x="42" y="28"/>
                  </a:lnTo>
                  <a:lnTo>
                    <a:pt x="42" y="28"/>
                  </a:lnTo>
                  <a:lnTo>
                    <a:pt x="40" y="30"/>
                  </a:lnTo>
                  <a:lnTo>
                    <a:pt x="40" y="30"/>
                  </a:lnTo>
                  <a:lnTo>
                    <a:pt x="34" y="34"/>
                  </a:lnTo>
                  <a:lnTo>
                    <a:pt x="34" y="34"/>
                  </a:lnTo>
                  <a:lnTo>
                    <a:pt x="30" y="38"/>
                  </a:lnTo>
                  <a:lnTo>
                    <a:pt x="30" y="38"/>
                  </a:lnTo>
                  <a:lnTo>
                    <a:pt x="22" y="50"/>
                  </a:lnTo>
                  <a:lnTo>
                    <a:pt x="22" y="50"/>
                  </a:lnTo>
                  <a:lnTo>
                    <a:pt x="20" y="56"/>
                  </a:lnTo>
                  <a:lnTo>
                    <a:pt x="24" y="62"/>
                  </a:lnTo>
                  <a:lnTo>
                    <a:pt x="24" y="62"/>
                  </a:lnTo>
                  <a:lnTo>
                    <a:pt x="28" y="64"/>
                  </a:lnTo>
                  <a:lnTo>
                    <a:pt x="34" y="66"/>
                  </a:lnTo>
                  <a:lnTo>
                    <a:pt x="34" y="66"/>
                  </a:lnTo>
                  <a:lnTo>
                    <a:pt x="44" y="72"/>
                  </a:lnTo>
                  <a:lnTo>
                    <a:pt x="44" y="72"/>
                  </a:lnTo>
                  <a:lnTo>
                    <a:pt x="56" y="78"/>
                  </a:lnTo>
                  <a:lnTo>
                    <a:pt x="56" y="78"/>
                  </a:lnTo>
                  <a:lnTo>
                    <a:pt x="72" y="56"/>
                  </a:lnTo>
                  <a:lnTo>
                    <a:pt x="72" y="56"/>
                  </a:lnTo>
                  <a:lnTo>
                    <a:pt x="76" y="52"/>
                  </a:lnTo>
                  <a:lnTo>
                    <a:pt x="78" y="50"/>
                  </a:lnTo>
                  <a:lnTo>
                    <a:pt x="76" y="46"/>
                  </a:lnTo>
                  <a:lnTo>
                    <a:pt x="76" y="46"/>
                  </a:lnTo>
                  <a:lnTo>
                    <a:pt x="72" y="42"/>
                  </a:lnTo>
                  <a:lnTo>
                    <a:pt x="66" y="40"/>
                  </a:lnTo>
                  <a:lnTo>
                    <a:pt x="66" y="40"/>
                  </a:lnTo>
                  <a:lnTo>
                    <a:pt x="62" y="36"/>
                  </a:lnTo>
                  <a:lnTo>
                    <a:pt x="62" y="36"/>
                  </a:lnTo>
                  <a:lnTo>
                    <a:pt x="56" y="32"/>
                  </a:lnTo>
                  <a:lnTo>
                    <a:pt x="56" y="32"/>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0" name="Freeform 42"/>
            <p:cNvSpPr>
              <a:spLocks/>
            </p:cNvSpPr>
            <p:nvPr userDrawn="1"/>
          </p:nvSpPr>
          <p:spPr bwMode="auto">
            <a:xfrm>
              <a:off x="3317" y="4502"/>
              <a:ext cx="106" cy="102"/>
            </a:xfrm>
            <a:custGeom>
              <a:avLst/>
              <a:gdLst>
                <a:gd name="T0" fmla="*/ 104 w 106"/>
                <a:gd name="T1" fmla="*/ 40 h 102"/>
                <a:gd name="T2" fmla="*/ 104 w 106"/>
                <a:gd name="T3" fmla="*/ 40 h 102"/>
                <a:gd name="T4" fmla="*/ 106 w 106"/>
                <a:gd name="T5" fmla="*/ 46 h 102"/>
                <a:gd name="T6" fmla="*/ 102 w 106"/>
                <a:gd name="T7" fmla="*/ 54 h 102"/>
                <a:gd name="T8" fmla="*/ 94 w 106"/>
                <a:gd name="T9" fmla="*/ 66 h 102"/>
                <a:gd name="T10" fmla="*/ 88 w 106"/>
                <a:gd name="T11" fmla="*/ 72 h 102"/>
                <a:gd name="T12" fmla="*/ 84 w 106"/>
                <a:gd name="T13" fmla="*/ 78 h 102"/>
                <a:gd name="T14" fmla="*/ 78 w 106"/>
                <a:gd name="T15" fmla="*/ 86 h 102"/>
                <a:gd name="T16" fmla="*/ 74 w 106"/>
                <a:gd name="T17" fmla="*/ 92 h 102"/>
                <a:gd name="T18" fmla="*/ 68 w 106"/>
                <a:gd name="T19" fmla="*/ 98 h 102"/>
                <a:gd name="T20" fmla="*/ 62 w 106"/>
                <a:gd name="T21" fmla="*/ 102 h 102"/>
                <a:gd name="T22" fmla="*/ 60 w 106"/>
                <a:gd name="T23" fmla="*/ 102 h 102"/>
                <a:gd name="T24" fmla="*/ 48 w 106"/>
                <a:gd name="T25" fmla="*/ 98 h 102"/>
                <a:gd name="T26" fmla="*/ 42 w 106"/>
                <a:gd name="T27" fmla="*/ 92 h 102"/>
                <a:gd name="T28" fmla="*/ 34 w 106"/>
                <a:gd name="T29" fmla="*/ 88 h 102"/>
                <a:gd name="T30" fmla="*/ 28 w 106"/>
                <a:gd name="T31" fmla="*/ 84 h 102"/>
                <a:gd name="T32" fmla="*/ 22 w 106"/>
                <a:gd name="T33" fmla="*/ 78 h 102"/>
                <a:gd name="T34" fmla="*/ 14 w 106"/>
                <a:gd name="T35" fmla="*/ 70 h 102"/>
                <a:gd name="T36" fmla="*/ 4 w 106"/>
                <a:gd name="T37" fmla="*/ 62 h 102"/>
                <a:gd name="T38" fmla="*/ 0 w 106"/>
                <a:gd name="T39" fmla="*/ 56 h 102"/>
                <a:gd name="T40" fmla="*/ 0 w 106"/>
                <a:gd name="T41" fmla="*/ 50 h 102"/>
                <a:gd name="T42" fmla="*/ 6 w 106"/>
                <a:gd name="T43" fmla="*/ 42 h 102"/>
                <a:gd name="T44" fmla="*/ 18 w 106"/>
                <a:gd name="T45" fmla="*/ 30 h 102"/>
                <a:gd name="T46" fmla="*/ 28 w 106"/>
                <a:gd name="T47" fmla="*/ 18 h 102"/>
                <a:gd name="T48" fmla="*/ 48 w 106"/>
                <a:gd name="T49" fmla="*/ 0 h 102"/>
                <a:gd name="T50" fmla="*/ 52 w 106"/>
                <a:gd name="T51" fmla="*/ 0 h 102"/>
                <a:gd name="T52" fmla="*/ 56 w 106"/>
                <a:gd name="T53" fmla="*/ 0 h 102"/>
                <a:gd name="T54" fmla="*/ 64 w 106"/>
                <a:gd name="T55" fmla="*/ 4 h 102"/>
                <a:gd name="T56" fmla="*/ 78 w 106"/>
                <a:gd name="T57" fmla="*/ 18 h 102"/>
                <a:gd name="T58" fmla="*/ 90 w 106"/>
                <a:gd name="T59" fmla="*/ 28 h 102"/>
                <a:gd name="T60" fmla="*/ 96 w 106"/>
                <a:gd name="T61" fmla="*/ 32 h 102"/>
                <a:gd name="T62" fmla="*/ 104 w 106"/>
                <a:gd name="T63"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2">
                  <a:moveTo>
                    <a:pt x="104" y="40"/>
                  </a:moveTo>
                  <a:lnTo>
                    <a:pt x="104" y="40"/>
                  </a:lnTo>
                  <a:lnTo>
                    <a:pt x="104" y="40"/>
                  </a:lnTo>
                  <a:lnTo>
                    <a:pt x="104" y="40"/>
                  </a:lnTo>
                  <a:lnTo>
                    <a:pt x="106" y="44"/>
                  </a:lnTo>
                  <a:lnTo>
                    <a:pt x="106" y="46"/>
                  </a:lnTo>
                  <a:lnTo>
                    <a:pt x="102" y="54"/>
                  </a:lnTo>
                  <a:lnTo>
                    <a:pt x="102" y="54"/>
                  </a:lnTo>
                  <a:lnTo>
                    <a:pt x="98" y="60"/>
                  </a:lnTo>
                  <a:lnTo>
                    <a:pt x="94" y="66"/>
                  </a:lnTo>
                  <a:lnTo>
                    <a:pt x="94" y="66"/>
                  </a:lnTo>
                  <a:lnTo>
                    <a:pt x="88" y="72"/>
                  </a:lnTo>
                  <a:lnTo>
                    <a:pt x="84" y="78"/>
                  </a:lnTo>
                  <a:lnTo>
                    <a:pt x="84" y="78"/>
                  </a:lnTo>
                  <a:lnTo>
                    <a:pt x="78" y="86"/>
                  </a:lnTo>
                  <a:lnTo>
                    <a:pt x="78" y="86"/>
                  </a:lnTo>
                  <a:lnTo>
                    <a:pt x="74" y="92"/>
                  </a:lnTo>
                  <a:lnTo>
                    <a:pt x="74" y="92"/>
                  </a:lnTo>
                  <a:lnTo>
                    <a:pt x="68" y="98"/>
                  </a:lnTo>
                  <a:lnTo>
                    <a:pt x="68" y="98"/>
                  </a:lnTo>
                  <a:lnTo>
                    <a:pt x="64" y="100"/>
                  </a:lnTo>
                  <a:lnTo>
                    <a:pt x="62" y="102"/>
                  </a:lnTo>
                  <a:lnTo>
                    <a:pt x="60" y="102"/>
                  </a:lnTo>
                  <a:lnTo>
                    <a:pt x="60" y="102"/>
                  </a:lnTo>
                  <a:lnTo>
                    <a:pt x="54" y="100"/>
                  </a:lnTo>
                  <a:lnTo>
                    <a:pt x="48" y="98"/>
                  </a:lnTo>
                  <a:lnTo>
                    <a:pt x="48" y="98"/>
                  </a:lnTo>
                  <a:lnTo>
                    <a:pt x="42" y="92"/>
                  </a:lnTo>
                  <a:lnTo>
                    <a:pt x="34" y="88"/>
                  </a:lnTo>
                  <a:lnTo>
                    <a:pt x="34" y="88"/>
                  </a:lnTo>
                  <a:lnTo>
                    <a:pt x="32" y="86"/>
                  </a:lnTo>
                  <a:lnTo>
                    <a:pt x="28" y="84"/>
                  </a:lnTo>
                  <a:lnTo>
                    <a:pt x="28" y="84"/>
                  </a:lnTo>
                  <a:lnTo>
                    <a:pt x="22" y="78"/>
                  </a:lnTo>
                  <a:lnTo>
                    <a:pt x="22" y="78"/>
                  </a:lnTo>
                  <a:lnTo>
                    <a:pt x="14" y="70"/>
                  </a:lnTo>
                  <a:lnTo>
                    <a:pt x="14" y="70"/>
                  </a:lnTo>
                  <a:lnTo>
                    <a:pt x="4" y="62"/>
                  </a:lnTo>
                  <a:lnTo>
                    <a:pt x="4" y="62"/>
                  </a:lnTo>
                  <a:lnTo>
                    <a:pt x="0" y="56"/>
                  </a:lnTo>
                  <a:lnTo>
                    <a:pt x="0" y="52"/>
                  </a:lnTo>
                  <a:lnTo>
                    <a:pt x="0" y="50"/>
                  </a:lnTo>
                  <a:lnTo>
                    <a:pt x="0" y="50"/>
                  </a:lnTo>
                  <a:lnTo>
                    <a:pt x="6" y="42"/>
                  </a:lnTo>
                  <a:lnTo>
                    <a:pt x="6" y="42"/>
                  </a:lnTo>
                  <a:lnTo>
                    <a:pt x="18" y="30"/>
                  </a:lnTo>
                  <a:lnTo>
                    <a:pt x="28" y="18"/>
                  </a:lnTo>
                  <a:lnTo>
                    <a:pt x="28" y="18"/>
                  </a:lnTo>
                  <a:lnTo>
                    <a:pt x="38" y="8"/>
                  </a:lnTo>
                  <a:lnTo>
                    <a:pt x="48" y="0"/>
                  </a:lnTo>
                  <a:lnTo>
                    <a:pt x="48" y="0"/>
                  </a:lnTo>
                  <a:lnTo>
                    <a:pt x="52" y="0"/>
                  </a:lnTo>
                  <a:lnTo>
                    <a:pt x="56" y="0"/>
                  </a:lnTo>
                  <a:lnTo>
                    <a:pt x="56" y="0"/>
                  </a:lnTo>
                  <a:lnTo>
                    <a:pt x="64" y="4"/>
                  </a:lnTo>
                  <a:lnTo>
                    <a:pt x="64" y="4"/>
                  </a:lnTo>
                  <a:lnTo>
                    <a:pt x="78" y="18"/>
                  </a:lnTo>
                  <a:lnTo>
                    <a:pt x="78" y="18"/>
                  </a:lnTo>
                  <a:lnTo>
                    <a:pt x="84" y="24"/>
                  </a:lnTo>
                  <a:lnTo>
                    <a:pt x="90" y="28"/>
                  </a:lnTo>
                  <a:lnTo>
                    <a:pt x="90" y="28"/>
                  </a:lnTo>
                  <a:lnTo>
                    <a:pt x="96" y="32"/>
                  </a:lnTo>
                  <a:lnTo>
                    <a:pt x="96" y="32"/>
                  </a:lnTo>
                  <a:lnTo>
                    <a:pt x="104" y="40"/>
                  </a:lnTo>
                  <a:lnTo>
                    <a:pt x="10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394" name="テキスト プレースホルダー 490"/>
          <p:cNvSpPr>
            <a:spLocks noGrp="1"/>
          </p:cNvSpPr>
          <p:nvPr>
            <p:ph type="body" sz="quarter" idx="29"/>
          </p:nvPr>
        </p:nvSpPr>
        <p:spPr>
          <a:xfrm>
            <a:off x="2869477" y="6640947"/>
            <a:ext cx="2087487" cy="850899"/>
          </a:xfrm>
        </p:spPr>
        <p:txBody>
          <a:bodyPr>
            <a:normAutofit fontScale="92500" lnSpcReduction="10000"/>
          </a:bodyPr>
          <a:lstStyle/>
          <a:p>
            <a:r>
              <a:rPr lang="ja-JP" altLang="en-US" dirty="0" smtClean="0"/>
              <a:t>ひとつひとつ違うバックを皆さん手に取り、楽しく迷われていました。前回ご購入された方が来店し、「いつも使ってます</a:t>
            </a:r>
            <a:r>
              <a:rPr lang="ja-JP" altLang="en-US" dirty="0"/>
              <a:t>！</a:t>
            </a:r>
            <a:r>
              <a:rPr lang="ja-JP" altLang="en-US" dirty="0" smtClean="0"/>
              <a:t>会社の方にも大好評です」と嬉しい報告を頂きました。</a:t>
            </a:r>
            <a:endParaRPr lang="en-US" altLang="ja-JP" dirty="0" smtClean="0"/>
          </a:p>
        </p:txBody>
      </p:sp>
      <p:pic>
        <p:nvPicPr>
          <p:cNvPr id="2" name="図プレースホルダー 1"/>
          <p:cNvPicPr>
            <a:picLocks noGrp="1" noChangeAspect="1"/>
          </p:cNvPicPr>
          <p:nvPr>
            <p:ph type="pic" sz="quarter" idx="21"/>
          </p:nvPr>
        </p:nvPicPr>
        <p:blipFill>
          <a:blip r:embed="rId3" cstate="print">
            <a:extLst>
              <a:ext uri="{28A0092B-C50C-407E-A947-70E740481C1C}">
                <a14:useLocalDpi xmlns:a14="http://schemas.microsoft.com/office/drawing/2010/main" val="0"/>
              </a:ext>
            </a:extLst>
          </a:blip>
          <a:stretch>
            <a:fillRect/>
          </a:stretch>
        </p:blipFill>
        <p:spPr>
          <a:xfrm>
            <a:off x="634112" y="2174897"/>
            <a:ext cx="2174231" cy="1631041"/>
          </a:xfrm>
        </p:spPr>
      </p:pic>
      <p:sp>
        <p:nvSpPr>
          <p:cNvPr id="21" name="正方形/長方形 20"/>
          <p:cNvSpPr/>
          <p:nvPr/>
        </p:nvSpPr>
        <p:spPr>
          <a:xfrm>
            <a:off x="520699" y="634998"/>
            <a:ext cx="646317" cy="621121"/>
          </a:xfrm>
          <a:prstGeom prst="rect">
            <a:avLst/>
          </a:prstGeom>
          <a:solidFill>
            <a:srgbClr val="93C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5" name="図 394" descr="pngロゴ"/>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512255" y="597563"/>
            <a:ext cx="654762" cy="684056"/>
          </a:xfrm>
          <a:prstGeom prst="rect">
            <a:avLst/>
          </a:prstGeom>
        </p:spPr>
      </p:pic>
      <p:sp>
        <p:nvSpPr>
          <p:cNvPr id="3" name="テキスト ボックス 2"/>
          <p:cNvSpPr txBox="1"/>
          <p:nvPr/>
        </p:nvSpPr>
        <p:spPr>
          <a:xfrm>
            <a:off x="912234" y="3923446"/>
            <a:ext cx="1704138" cy="338554"/>
          </a:xfrm>
          <a:prstGeom prst="rect">
            <a:avLst/>
          </a:prstGeom>
          <a:noFill/>
        </p:spPr>
        <p:txBody>
          <a:bodyPr wrap="square" rtlCol="0">
            <a:spAutoFit/>
          </a:bodyPr>
          <a:lstStyle/>
          <a:p>
            <a:r>
              <a:rPr lang="en-US" altLang="ja-JP" sz="800" dirty="0" smtClean="0">
                <a:solidFill>
                  <a:schemeClr val="accent1">
                    <a:lumMod val="50000"/>
                  </a:schemeClr>
                </a:solidFill>
              </a:rPr>
              <a:t>※HP</a:t>
            </a:r>
            <a:r>
              <a:rPr lang="ja-JP" altLang="en-US" sz="800" dirty="0" smtClean="0">
                <a:solidFill>
                  <a:schemeClr val="accent1">
                    <a:lumMod val="50000"/>
                  </a:schemeClr>
                </a:solidFill>
              </a:rPr>
              <a:t>ブログにレクリエーションの</a:t>
            </a:r>
            <a:endParaRPr lang="en-US" altLang="ja-JP" sz="800" dirty="0" smtClean="0">
              <a:solidFill>
                <a:schemeClr val="accent1">
                  <a:lumMod val="50000"/>
                </a:schemeClr>
              </a:solidFill>
            </a:endParaRPr>
          </a:p>
          <a:p>
            <a:r>
              <a:rPr lang="ja-JP" altLang="en-US" sz="800" dirty="0" smtClean="0">
                <a:solidFill>
                  <a:schemeClr val="accent1">
                    <a:lumMod val="50000"/>
                  </a:schemeClr>
                </a:solidFill>
              </a:rPr>
              <a:t>写真をたくさんアップしています。</a:t>
            </a:r>
            <a:endParaRPr kumimoji="1" lang="ja-JP" altLang="en-US" sz="800" dirty="0">
              <a:solidFill>
                <a:schemeClr val="accent1">
                  <a:lumMod val="50000"/>
                </a:schemeClr>
              </a:solidFill>
            </a:endParaRPr>
          </a:p>
        </p:txBody>
      </p:sp>
      <p:pic>
        <p:nvPicPr>
          <p:cNvPr id="393" name="図プレースホルダー 7"/>
          <p:cNvPicPr>
            <a:picLocks noGrp="1" noChangeAspect="1"/>
          </p:cNvPicPr>
          <p:nvPr>
            <p:ph type="pic" sz="quarter" idx="24"/>
          </p:nvPr>
        </p:nvPicPr>
        <p:blipFill>
          <a:blip r:embed="rId5" cstate="print">
            <a:extLst>
              <a:ext uri="{28A0092B-C50C-407E-A947-70E740481C1C}">
                <a14:useLocalDpi xmlns:a14="http://schemas.microsoft.com/office/drawing/2010/main" val="0"/>
              </a:ext>
            </a:extLst>
          </a:blip>
          <a:stretch>
            <a:fillRect/>
          </a:stretch>
        </p:blipFill>
        <p:spPr>
          <a:xfrm>
            <a:off x="5787378" y="1169766"/>
            <a:ext cx="1732185" cy="1156968"/>
          </a:xfrm>
        </p:spPr>
      </p:pic>
      <p:pic>
        <p:nvPicPr>
          <p:cNvPr id="5" name="図プレースホルダー 4"/>
          <p:cNvPicPr>
            <a:picLocks noGrp="1" noChangeAspect="1"/>
          </p:cNvPicPr>
          <p:nvPr>
            <p:ph type="pic" sz="quarter" idx="24"/>
          </p:nvPr>
        </p:nvPicPr>
        <p:blipFill>
          <a:blip r:embed="rId6" cstate="print">
            <a:extLst>
              <a:ext uri="{28A0092B-C50C-407E-A947-70E740481C1C}">
                <a14:useLocalDpi xmlns:a14="http://schemas.microsoft.com/office/drawing/2010/main" val="0"/>
              </a:ext>
            </a:extLst>
          </a:blip>
          <a:stretch>
            <a:fillRect/>
          </a:stretch>
        </p:blipFill>
        <p:spPr>
          <a:xfrm>
            <a:off x="5783126" y="4463157"/>
            <a:ext cx="1458255" cy="1093690"/>
          </a:xfrm>
        </p:spPr>
      </p:pic>
      <p:sp>
        <p:nvSpPr>
          <p:cNvPr id="399" name="Freeform 182"/>
          <p:cNvSpPr>
            <a:spLocks/>
          </p:cNvSpPr>
          <p:nvPr/>
        </p:nvSpPr>
        <p:spPr bwMode="auto">
          <a:xfrm>
            <a:off x="529731" y="5498379"/>
            <a:ext cx="2037179" cy="314325"/>
          </a:xfrm>
          <a:custGeom>
            <a:avLst/>
            <a:gdLst>
              <a:gd name="T0" fmla="*/ 1636 w 1636"/>
              <a:gd name="T1" fmla="*/ 112 h 198"/>
              <a:gd name="T2" fmla="*/ 1636 w 1636"/>
              <a:gd name="T3" fmla="*/ 112 h 198"/>
              <a:gd name="T4" fmla="*/ 1634 w 1636"/>
              <a:gd name="T5" fmla="*/ 130 h 198"/>
              <a:gd name="T6" fmla="*/ 1630 w 1636"/>
              <a:gd name="T7" fmla="*/ 146 h 198"/>
              <a:gd name="T8" fmla="*/ 1622 w 1636"/>
              <a:gd name="T9" fmla="*/ 160 h 198"/>
              <a:gd name="T10" fmla="*/ 1612 w 1636"/>
              <a:gd name="T11" fmla="*/ 174 h 198"/>
              <a:gd name="T12" fmla="*/ 1598 w 1636"/>
              <a:gd name="T13" fmla="*/ 184 h 198"/>
              <a:gd name="T14" fmla="*/ 1584 w 1636"/>
              <a:gd name="T15" fmla="*/ 192 h 198"/>
              <a:gd name="T16" fmla="*/ 1568 w 1636"/>
              <a:gd name="T17" fmla="*/ 196 h 198"/>
              <a:gd name="T18" fmla="*/ 1552 w 1636"/>
              <a:gd name="T19" fmla="*/ 198 h 198"/>
              <a:gd name="T20" fmla="*/ 86 w 1636"/>
              <a:gd name="T21" fmla="*/ 198 h 198"/>
              <a:gd name="T22" fmla="*/ 86 w 1636"/>
              <a:gd name="T23" fmla="*/ 198 h 198"/>
              <a:gd name="T24" fmla="*/ 68 w 1636"/>
              <a:gd name="T25" fmla="*/ 196 h 198"/>
              <a:gd name="T26" fmla="*/ 52 w 1636"/>
              <a:gd name="T27" fmla="*/ 192 h 198"/>
              <a:gd name="T28" fmla="*/ 38 w 1636"/>
              <a:gd name="T29" fmla="*/ 184 h 198"/>
              <a:gd name="T30" fmla="*/ 26 w 1636"/>
              <a:gd name="T31" fmla="*/ 174 h 198"/>
              <a:gd name="T32" fmla="*/ 16 w 1636"/>
              <a:gd name="T33" fmla="*/ 160 h 198"/>
              <a:gd name="T34" fmla="*/ 8 w 1636"/>
              <a:gd name="T35" fmla="*/ 146 h 198"/>
              <a:gd name="T36" fmla="*/ 2 w 1636"/>
              <a:gd name="T37" fmla="*/ 130 h 198"/>
              <a:gd name="T38" fmla="*/ 0 w 1636"/>
              <a:gd name="T39" fmla="*/ 112 h 198"/>
              <a:gd name="T40" fmla="*/ 0 w 1636"/>
              <a:gd name="T41" fmla="*/ 84 h 198"/>
              <a:gd name="T42" fmla="*/ 0 w 1636"/>
              <a:gd name="T43" fmla="*/ 84 h 198"/>
              <a:gd name="T44" fmla="*/ 2 w 1636"/>
              <a:gd name="T45" fmla="*/ 68 h 198"/>
              <a:gd name="T46" fmla="*/ 8 w 1636"/>
              <a:gd name="T47" fmla="*/ 52 h 198"/>
              <a:gd name="T48" fmla="*/ 16 w 1636"/>
              <a:gd name="T49" fmla="*/ 38 h 198"/>
              <a:gd name="T50" fmla="*/ 26 w 1636"/>
              <a:gd name="T51" fmla="*/ 24 h 198"/>
              <a:gd name="T52" fmla="*/ 38 w 1636"/>
              <a:gd name="T53" fmla="*/ 14 h 198"/>
              <a:gd name="T54" fmla="*/ 52 w 1636"/>
              <a:gd name="T55" fmla="*/ 6 h 198"/>
              <a:gd name="T56" fmla="*/ 68 w 1636"/>
              <a:gd name="T57" fmla="*/ 2 h 198"/>
              <a:gd name="T58" fmla="*/ 86 w 1636"/>
              <a:gd name="T59" fmla="*/ 0 h 198"/>
              <a:gd name="T60" fmla="*/ 1552 w 1636"/>
              <a:gd name="T61" fmla="*/ 0 h 198"/>
              <a:gd name="T62" fmla="*/ 1552 w 1636"/>
              <a:gd name="T63" fmla="*/ 0 h 198"/>
              <a:gd name="T64" fmla="*/ 1568 w 1636"/>
              <a:gd name="T65" fmla="*/ 2 h 198"/>
              <a:gd name="T66" fmla="*/ 1584 w 1636"/>
              <a:gd name="T67" fmla="*/ 6 h 198"/>
              <a:gd name="T68" fmla="*/ 1598 w 1636"/>
              <a:gd name="T69" fmla="*/ 14 h 198"/>
              <a:gd name="T70" fmla="*/ 1612 w 1636"/>
              <a:gd name="T71" fmla="*/ 24 h 198"/>
              <a:gd name="T72" fmla="*/ 1622 w 1636"/>
              <a:gd name="T73" fmla="*/ 38 h 198"/>
              <a:gd name="T74" fmla="*/ 1630 w 1636"/>
              <a:gd name="T75" fmla="*/ 52 h 198"/>
              <a:gd name="T76" fmla="*/ 1634 w 1636"/>
              <a:gd name="T77" fmla="*/ 68 h 198"/>
              <a:gd name="T78" fmla="*/ 1636 w 1636"/>
              <a:gd name="T79" fmla="*/ 84 h 198"/>
              <a:gd name="T80" fmla="*/ 1636 w 1636"/>
              <a:gd name="T81" fmla="*/ 1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6" h="198">
                <a:moveTo>
                  <a:pt x="1636" y="112"/>
                </a:moveTo>
                <a:lnTo>
                  <a:pt x="1636" y="112"/>
                </a:lnTo>
                <a:lnTo>
                  <a:pt x="1634" y="130"/>
                </a:lnTo>
                <a:lnTo>
                  <a:pt x="1630" y="146"/>
                </a:lnTo>
                <a:lnTo>
                  <a:pt x="1622" y="160"/>
                </a:lnTo>
                <a:lnTo>
                  <a:pt x="1612" y="174"/>
                </a:lnTo>
                <a:lnTo>
                  <a:pt x="1598" y="184"/>
                </a:lnTo>
                <a:lnTo>
                  <a:pt x="1584" y="192"/>
                </a:lnTo>
                <a:lnTo>
                  <a:pt x="1568" y="196"/>
                </a:lnTo>
                <a:lnTo>
                  <a:pt x="1552" y="198"/>
                </a:lnTo>
                <a:lnTo>
                  <a:pt x="86" y="198"/>
                </a:lnTo>
                <a:lnTo>
                  <a:pt x="86" y="198"/>
                </a:lnTo>
                <a:lnTo>
                  <a:pt x="68" y="196"/>
                </a:lnTo>
                <a:lnTo>
                  <a:pt x="52" y="192"/>
                </a:lnTo>
                <a:lnTo>
                  <a:pt x="38" y="184"/>
                </a:lnTo>
                <a:lnTo>
                  <a:pt x="26" y="174"/>
                </a:lnTo>
                <a:lnTo>
                  <a:pt x="16" y="160"/>
                </a:lnTo>
                <a:lnTo>
                  <a:pt x="8" y="146"/>
                </a:lnTo>
                <a:lnTo>
                  <a:pt x="2" y="130"/>
                </a:lnTo>
                <a:lnTo>
                  <a:pt x="0" y="112"/>
                </a:lnTo>
                <a:lnTo>
                  <a:pt x="0" y="84"/>
                </a:lnTo>
                <a:lnTo>
                  <a:pt x="0" y="84"/>
                </a:lnTo>
                <a:lnTo>
                  <a:pt x="2" y="68"/>
                </a:lnTo>
                <a:lnTo>
                  <a:pt x="8" y="52"/>
                </a:lnTo>
                <a:lnTo>
                  <a:pt x="16" y="38"/>
                </a:lnTo>
                <a:lnTo>
                  <a:pt x="26" y="24"/>
                </a:lnTo>
                <a:lnTo>
                  <a:pt x="38" y="14"/>
                </a:lnTo>
                <a:lnTo>
                  <a:pt x="52" y="6"/>
                </a:lnTo>
                <a:lnTo>
                  <a:pt x="68" y="2"/>
                </a:lnTo>
                <a:lnTo>
                  <a:pt x="86" y="0"/>
                </a:lnTo>
                <a:lnTo>
                  <a:pt x="1552" y="0"/>
                </a:lnTo>
                <a:lnTo>
                  <a:pt x="1552" y="0"/>
                </a:lnTo>
                <a:lnTo>
                  <a:pt x="1568" y="2"/>
                </a:lnTo>
                <a:lnTo>
                  <a:pt x="1584" y="6"/>
                </a:lnTo>
                <a:lnTo>
                  <a:pt x="1598" y="14"/>
                </a:lnTo>
                <a:lnTo>
                  <a:pt x="1612" y="24"/>
                </a:lnTo>
                <a:lnTo>
                  <a:pt x="1622" y="38"/>
                </a:lnTo>
                <a:lnTo>
                  <a:pt x="1630" y="52"/>
                </a:lnTo>
                <a:lnTo>
                  <a:pt x="1634" y="68"/>
                </a:lnTo>
                <a:lnTo>
                  <a:pt x="1636" y="84"/>
                </a:lnTo>
                <a:lnTo>
                  <a:pt x="1636" y="112"/>
                </a:lnTo>
                <a:close/>
              </a:path>
            </a:pathLst>
          </a:custGeom>
          <a:solidFill>
            <a:srgbClr val="00B050"/>
          </a:solidFill>
          <a:ln>
            <a:noFill/>
          </a:ln>
          <a:effectLst>
            <a:outerShdw blurRad="50800" dist="127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43806" y="3868984"/>
            <a:ext cx="422092" cy="422092"/>
          </a:xfrm>
          <a:prstGeom prst="rect">
            <a:avLst/>
          </a:prstGeom>
          <a:noFill/>
          <a:extLst>
            <a:ext uri="{909E8E84-426E-40DD-AFC4-6F175D3DCCD1}">
              <a14:hiddenFill xmlns:a14="http://schemas.microsoft.com/office/drawing/2010/main">
                <a:solidFill>
                  <a:srgbClr val="FFFFFF"/>
                </a:solidFill>
              </a14:hiddenFill>
            </a:ext>
          </a:extLst>
        </p:spPr>
      </p:pic>
      <p:sp>
        <p:nvSpPr>
          <p:cNvPr id="396" name="Freeform 182"/>
          <p:cNvSpPr>
            <a:spLocks/>
          </p:cNvSpPr>
          <p:nvPr/>
        </p:nvSpPr>
        <p:spPr bwMode="auto">
          <a:xfrm>
            <a:off x="3016637" y="5520705"/>
            <a:ext cx="1739122" cy="314325"/>
          </a:xfrm>
          <a:custGeom>
            <a:avLst/>
            <a:gdLst>
              <a:gd name="T0" fmla="*/ 1636 w 1636"/>
              <a:gd name="T1" fmla="*/ 112 h 198"/>
              <a:gd name="T2" fmla="*/ 1636 w 1636"/>
              <a:gd name="T3" fmla="*/ 112 h 198"/>
              <a:gd name="T4" fmla="*/ 1634 w 1636"/>
              <a:gd name="T5" fmla="*/ 130 h 198"/>
              <a:gd name="T6" fmla="*/ 1630 w 1636"/>
              <a:gd name="T7" fmla="*/ 146 h 198"/>
              <a:gd name="T8" fmla="*/ 1622 w 1636"/>
              <a:gd name="T9" fmla="*/ 160 h 198"/>
              <a:gd name="T10" fmla="*/ 1612 w 1636"/>
              <a:gd name="T11" fmla="*/ 174 h 198"/>
              <a:gd name="T12" fmla="*/ 1598 w 1636"/>
              <a:gd name="T13" fmla="*/ 184 h 198"/>
              <a:gd name="T14" fmla="*/ 1584 w 1636"/>
              <a:gd name="T15" fmla="*/ 192 h 198"/>
              <a:gd name="T16" fmla="*/ 1568 w 1636"/>
              <a:gd name="T17" fmla="*/ 196 h 198"/>
              <a:gd name="T18" fmla="*/ 1552 w 1636"/>
              <a:gd name="T19" fmla="*/ 198 h 198"/>
              <a:gd name="T20" fmla="*/ 86 w 1636"/>
              <a:gd name="T21" fmla="*/ 198 h 198"/>
              <a:gd name="T22" fmla="*/ 86 w 1636"/>
              <a:gd name="T23" fmla="*/ 198 h 198"/>
              <a:gd name="T24" fmla="*/ 68 w 1636"/>
              <a:gd name="T25" fmla="*/ 196 h 198"/>
              <a:gd name="T26" fmla="*/ 52 w 1636"/>
              <a:gd name="T27" fmla="*/ 192 h 198"/>
              <a:gd name="T28" fmla="*/ 38 w 1636"/>
              <a:gd name="T29" fmla="*/ 184 h 198"/>
              <a:gd name="T30" fmla="*/ 26 w 1636"/>
              <a:gd name="T31" fmla="*/ 174 h 198"/>
              <a:gd name="T32" fmla="*/ 16 w 1636"/>
              <a:gd name="T33" fmla="*/ 160 h 198"/>
              <a:gd name="T34" fmla="*/ 8 w 1636"/>
              <a:gd name="T35" fmla="*/ 146 h 198"/>
              <a:gd name="T36" fmla="*/ 2 w 1636"/>
              <a:gd name="T37" fmla="*/ 130 h 198"/>
              <a:gd name="T38" fmla="*/ 0 w 1636"/>
              <a:gd name="T39" fmla="*/ 112 h 198"/>
              <a:gd name="T40" fmla="*/ 0 w 1636"/>
              <a:gd name="T41" fmla="*/ 84 h 198"/>
              <a:gd name="T42" fmla="*/ 0 w 1636"/>
              <a:gd name="T43" fmla="*/ 84 h 198"/>
              <a:gd name="T44" fmla="*/ 2 w 1636"/>
              <a:gd name="T45" fmla="*/ 68 h 198"/>
              <a:gd name="T46" fmla="*/ 8 w 1636"/>
              <a:gd name="T47" fmla="*/ 52 h 198"/>
              <a:gd name="T48" fmla="*/ 16 w 1636"/>
              <a:gd name="T49" fmla="*/ 38 h 198"/>
              <a:gd name="T50" fmla="*/ 26 w 1636"/>
              <a:gd name="T51" fmla="*/ 24 h 198"/>
              <a:gd name="T52" fmla="*/ 38 w 1636"/>
              <a:gd name="T53" fmla="*/ 14 h 198"/>
              <a:gd name="T54" fmla="*/ 52 w 1636"/>
              <a:gd name="T55" fmla="*/ 6 h 198"/>
              <a:gd name="T56" fmla="*/ 68 w 1636"/>
              <a:gd name="T57" fmla="*/ 2 h 198"/>
              <a:gd name="T58" fmla="*/ 86 w 1636"/>
              <a:gd name="T59" fmla="*/ 0 h 198"/>
              <a:gd name="T60" fmla="*/ 1552 w 1636"/>
              <a:gd name="T61" fmla="*/ 0 h 198"/>
              <a:gd name="T62" fmla="*/ 1552 w 1636"/>
              <a:gd name="T63" fmla="*/ 0 h 198"/>
              <a:gd name="T64" fmla="*/ 1568 w 1636"/>
              <a:gd name="T65" fmla="*/ 2 h 198"/>
              <a:gd name="T66" fmla="*/ 1584 w 1636"/>
              <a:gd name="T67" fmla="*/ 6 h 198"/>
              <a:gd name="T68" fmla="*/ 1598 w 1636"/>
              <a:gd name="T69" fmla="*/ 14 h 198"/>
              <a:gd name="T70" fmla="*/ 1612 w 1636"/>
              <a:gd name="T71" fmla="*/ 24 h 198"/>
              <a:gd name="T72" fmla="*/ 1622 w 1636"/>
              <a:gd name="T73" fmla="*/ 38 h 198"/>
              <a:gd name="T74" fmla="*/ 1630 w 1636"/>
              <a:gd name="T75" fmla="*/ 52 h 198"/>
              <a:gd name="T76" fmla="*/ 1634 w 1636"/>
              <a:gd name="T77" fmla="*/ 68 h 198"/>
              <a:gd name="T78" fmla="*/ 1636 w 1636"/>
              <a:gd name="T79" fmla="*/ 84 h 198"/>
              <a:gd name="T80" fmla="*/ 1636 w 1636"/>
              <a:gd name="T81" fmla="*/ 1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6" h="198">
                <a:moveTo>
                  <a:pt x="1636" y="112"/>
                </a:moveTo>
                <a:lnTo>
                  <a:pt x="1636" y="112"/>
                </a:lnTo>
                <a:lnTo>
                  <a:pt x="1634" y="130"/>
                </a:lnTo>
                <a:lnTo>
                  <a:pt x="1630" y="146"/>
                </a:lnTo>
                <a:lnTo>
                  <a:pt x="1622" y="160"/>
                </a:lnTo>
                <a:lnTo>
                  <a:pt x="1612" y="174"/>
                </a:lnTo>
                <a:lnTo>
                  <a:pt x="1598" y="184"/>
                </a:lnTo>
                <a:lnTo>
                  <a:pt x="1584" y="192"/>
                </a:lnTo>
                <a:lnTo>
                  <a:pt x="1568" y="196"/>
                </a:lnTo>
                <a:lnTo>
                  <a:pt x="1552" y="198"/>
                </a:lnTo>
                <a:lnTo>
                  <a:pt x="86" y="198"/>
                </a:lnTo>
                <a:lnTo>
                  <a:pt x="86" y="198"/>
                </a:lnTo>
                <a:lnTo>
                  <a:pt x="68" y="196"/>
                </a:lnTo>
                <a:lnTo>
                  <a:pt x="52" y="192"/>
                </a:lnTo>
                <a:lnTo>
                  <a:pt x="38" y="184"/>
                </a:lnTo>
                <a:lnTo>
                  <a:pt x="26" y="174"/>
                </a:lnTo>
                <a:lnTo>
                  <a:pt x="16" y="160"/>
                </a:lnTo>
                <a:lnTo>
                  <a:pt x="8" y="146"/>
                </a:lnTo>
                <a:lnTo>
                  <a:pt x="2" y="130"/>
                </a:lnTo>
                <a:lnTo>
                  <a:pt x="0" y="112"/>
                </a:lnTo>
                <a:lnTo>
                  <a:pt x="0" y="84"/>
                </a:lnTo>
                <a:lnTo>
                  <a:pt x="0" y="84"/>
                </a:lnTo>
                <a:lnTo>
                  <a:pt x="2" y="68"/>
                </a:lnTo>
                <a:lnTo>
                  <a:pt x="8" y="52"/>
                </a:lnTo>
                <a:lnTo>
                  <a:pt x="16" y="38"/>
                </a:lnTo>
                <a:lnTo>
                  <a:pt x="26" y="24"/>
                </a:lnTo>
                <a:lnTo>
                  <a:pt x="38" y="14"/>
                </a:lnTo>
                <a:lnTo>
                  <a:pt x="52" y="6"/>
                </a:lnTo>
                <a:lnTo>
                  <a:pt x="68" y="2"/>
                </a:lnTo>
                <a:lnTo>
                  <a:pt x="86" y="0"/>
                </a:lnTo>
                <a:lnTo>
                  <a:pt x="1552" y="0"/>
                </a:lnTo>
                <a:lnTo>
                  <a:pt x="1552" y="0"/>
                </a:lnTo>
                <a:lnTo>
                  <a:pt x="1568" y="2"/>
                </a:lnTo>
                <a:lnTo>
                  <a:pt x="1584" y="6"/>
                </a:lnTo>
                <a:lnTo>
                  <a:pt x="1598" y="14"/>
                </a:lnTo>
                <a:lnTo>
                  <a:pt x="1612" y="24"/>
                </a:lnTo>
                <a:lnTo>
                  <a:pt x="1622" y="38"/>
                </a:lnTo>
                <a:lnTo>
                  <a:pt x="1630" y="52"/>
                </a:lnTo>
                <a:lnTo>
                  <a:pt x="1634" y="68"/>
                </a:lnTo>
                <a:lnTo>
                  <a:pt x="1636" y="84"/>
                </a:lnTo>
                <a:lnTo>
                  <a:pt x="1636" y="112"/>
                </a:lnTo>
                <a:close/>
              </a:path>
            </a:pathLst>
          </a:custGeom>
          <a:solidFill>
            <a:srgbClr val="00B050"/>
          </a:solidFill>
          <a:ln>
            <a:noFill/>
          </a:ln>
          <a:effectLst>
            <a:outerShdw blurRad="50800" dist="127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dirty="0"/>
          </a:p>
        </p:txBody>
      </p:sp>
      <p:pic>
        <p:nvPicPr>
          <p:cNvPr id="401" name="図 40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0338" y="4470827"/>
            <a:ext cx="1338522" cy="894031"/>
          </a:xfrm>
          <a:prstGeom prst="rect">
            <a:avLst/>
          </a:prstGeom>
        </p:spPr>
      </p:pic>
      <p:sp>
        <p:nvSpPr>
          <p:cNvPr id="403" name="テキスト プレースホルダー 477"/>
          <p:cNvSpPr>
            <a:spLocks noGrp="1"/>
          </p:cNvSpPr>
          <p:nvPr>
            <p:ph type="body" sz="quarter" idx="18"/>
          </p:nvPr>
        </p:nvSpPr>
        <p:spPr>
          <a:xfrm>
            <a:off x="622792" y="5545291"/>
            <a:ext cx="2335806" cy="341313"/>
          </a:xfrm>
        </p:spPr>
        <p:txBody>
          <a:bodyPr/>
          <a:lstStyle/>
          <a:p>
            <a:r>
              <a:rPr kumimoji="1" lang="ja-JP" altLang="en-US" dirty="0" smtClean="0"/>
              <a:t>山下や</a:t>
            </a:r>
            <a:r>
              <a:rPr kumimoji="1" lang="ja-JP" altLang="en-US" dirty="0" err="1" smtClean="0"/>
              <a:t>すひろ</a:t>
            </a:r>
            <a:r>
              <a:rPr lang="ja-JP" altLang="en-US" dirty="0" err="1" smtClean="0"/>
              <a:t>さんの</a:t>
            </a:r>
            <a:r>
              <a:rPr lang="ja-JP" altLang="en-US" dirty="0" smtClean="0"/>
              <a:t>個展</a:t>
            </a:r>
            <a:endParaRPr kumimoji="1" lang="ja-JP" altLang="en-US" dirty="0"/>
          </a:p>
        </p:txBody>
      </p:sp>
      <p:sp>
        <p:nvSpPr>
          <p:cNvPr id="400" name="テキスト プレースホルダー 477"/>
          <p:cNvSpPr>
            <a:spLocks noGrp="1"/>
          </p:cNvSpPr>
          <p:nvPr>
            <p:ph type="body" sz="quarter" idx="18"/>
          </p:nvPr>
        </p:nvSpPr>
        <p:spPr>
          <a:xfrm>
            <a:off x="3274449" y="5557374"/>
            <a:ext cx="1098930" cy="341313"/>
          </a:xfrm>
        </p:spPr>
        <p:txBody>
          <a:bodyPr/>
          <a:lstStyle/>
          <a:p>
            <a:r>
              <a:rPr kumimoji="1" lang="ja-JP" altLang="en-US" dirty="0" smtClean="0"/>
              <a:t>つくば蚤の市</a:t>
            </a:r>
            <a:endParaRPr kumimoji="1" lang="ja-JP" altLang="en-US" dirty="0"/>
          </a:p>
        </p:txBody>
      </p:sp>
      <p:pic>
        <p:nvPicPr>
          <p:cNvPr id="404" name="図プレースホルダー 5"/>
          <p:cNvPicPr>
            <a:picLocks noGrp="1" noChangeAspect="1"/>
          </p:cNvPicPr>
          <p:nvPr>
            <p:ph type="pic" sz="quarter" idx="22"/>
          </p:nvPr>
        </p:nvPicPr>
        <p:blipFill>
          <a:blip r:embed="rId9" cstate="print">
            <a:extLst>
              <a:ext uri="{28A0092B-C50C-407E-A947-70E740481C1C}">
                <a14:useLocalDpi xmlns:a14="http://schemas.microsoft.com/office/drawing/2010/main" val="0"/>
              </a:ext>
            </a:extLst>
          </a:blip>
          <a:stretch>
            <a:fillRect/>
          </a:stretch>
        </p:blipFill>
        <p:spPr>
          <a:xfrm>
            <a:off x="1550558" y="5904442"/>
            <a:ext cx="1017543" cy="679641"/>
          </a:xfrm>
        </p:spPr>
      </p:pic>
      <p:sp>
        <p:nvSpPr>
          <p:cNvPr id="405" name="テキスト プレースホルダー 486"/>
          <p:cNvSpPr>
            <a:spLocks noGrp="1"/>
          </p:cNvSpPr>
          <p:nvPr>
            <p:ph type="body" sz="quarter" idx="28"/>
          </p:nvPr>
        </p:nvSpPr>
        <p:spPr>
          <a:xfrm>
            <a:off x="501554" y="4746911"/>
            <a:ext cx="2817944" cy="735162"/>
          </a:xfrm>
        </p:spPr>
        <p:txBody>
          <a:bodyPr>
            <a:normAutofit/>
          </a:bodyPr>
          <a:lstStyle/>
          <a:p>
            <a:pPr>
              <a:lnSpc>
                <a:spcPct val="120000"/>
              </a:lnSpc>
            </a:pPr>
            <a:r>
              <a:rPr lang="ja-JP" altLang="en-US" dirty="0" smtClean="0"/>
              <a:t>就職をしながら週</a:t>
            </a:r>
            <a:r>
              <a:rPr lang="en-US" altLang="ja-JP" dirty="0" smtClean="0"/>
              <a:t>2</a:t>
            </a:r>
            <a:r>
              <a:rPr lang="ja-JP" altLang="en-US" dirty="0" smtClean="0"/>
              <a:t>回程通所されています。細かい作業もとても上手です。これから一緒に楽しく過ごしましょうね♪</a:t>
            </a:r>
            <a:endParaRPr lang="en-US" altLang="ja-JP" dirty="0" smtClean="0"/>
          </a:p>
        </p:txBody>
      </p:sp>
      <p:pic>
        <p:nvPicPr>
          <p:cNvPr id="8" name="図プレースホルダー 7"/>
          <p:cNvPicPr>
            <a:picLocks noGrp="1" noChangeAspect="1"/>
          </p:cNvPicPr>
          <p:nvPr>
            <p:ph type="pic" sz="quarter" idx="22"/>
          </p:nvPr>
        </p:nvPicPr>
        <p:blipFill rotWithShape="1">
          <a:blip r:embed="rId10" cstate="print">
            <a:extLst>
              <a:ext uri="{28A0092B-C50C-407E-A947-70E740481C1C}">
                <a14:useLocalDpi xmlns:a14="http://schemas.microsoft.com/office/drawing/2010/main" val="0"/>
              </a:ext>
            </a:extLst>
          </a:blip>
          <a:srcRect t="19606" b="8453"/>
          <a:stretch/>
        </p:blipFill>
        <p:spPr>
          <a:xfrm>
            <a:off x="2998740" y="5855171"/>
            <a:ext cx="848258" cy="762567"/>
          </a:xfrm>
        </p:spPr>
      </p:pic>
      <p:pic>
        <p:nvPicPr>
          <p:cNvPr id="397" name="図プレースホルダー 7"/>
          <p:cNvPicPr>
            <a:picLocks noGrp="1" noChangeAspect="1"/>
          </p:cNvPicPr>
          <p:nvPr>
            <p:ph type="pic" sz="quarter" idx="22"/>
          </p:nvPr>
        </p:nvPicPr>
        <p:blipFill rotWithShape="1">
          <a:blip r:embed="rId11" cstate="print">
            <a:extLst>
              <a:ext uri="{28A0092B-C50C-407E-A947-70E740481C1C}">
                <a14:useLocalDpi xmlns:a14="http://schemas.microsoft.com/office/drawing/2010/main" val="0"/>
              </a:ext>
            </a:extLst>
          </a:blip>
          <a:srcRect t="12605" b="8527"/>
          <a:stretch/>
        </p:blipFill>
        <p:spPr>
          <a:xfrm>
            <a:off x="3945727" y="5855171"/>
            <a:ext cx="769542" cy="755289"/>
          </a:xfrm>
        </p:spPr>
      </p:pic>
      <p:sp>
        <p:nvSpPr>
          <p:cNvPr id="398" name="テキスト プレースホルダー 498"/>
          <p:cNvSpPr>
            <a:spLocks noGrp="1"/>
          </p:cNvSpPr>
          <p:nvPr>
            <p:ph type="body" sz="quarter" idx="38"/>
          </p:nvPr>
        </p:nvSpPr>
        <p:spPr>
          <a:xfrm>
            <a:off x="8158163" y="6311900"/>
            <a:ext cx="2122487" cy="863600"/>
          </a:xfrm>
        </p:spPr>
        <p:txBody>
          <a:bodyPr/>
          <a:lstStyle/>
          <a:p>
            <a:r>
              <a:rPr kumimoji="1" lang="ja-JP" altLang="en-US" sz="1100" dirty="0" smtClean="0"/>
              <a:t>毎日暑い日が続いております。水分とハンカチやタオル、必要であれば着替えをご持参下さい。</a:t>
            </a:r>
            <a:endParaRPr kumimoji="1" lang="ja-JP" altLang="en-US" sz="1100" dirty="0"/>
          </a:p>
        </p:txBody>
      </p:sp>
    </p:spTree>
    <p:extLst>
      <p:ext uri="{BB962C8B-B14F-4D97-AF65-F5344CB8AC3E}">
        <p14:creationId xmlns:p14="http://schemas.microsoft.com/office/powerpoint/2010/main" val="3684338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9"/>
          <p:cNvSpPr>
            <a:spLocks noChangeArrowheads="1"/>
          </p:cNvSpPr>
          <p:nvPr/>
        </p:nvSpPr>
        <p:spPr bwMode="auto">
          <a:xfrm>
            <a:off x="5734050" y="6656822"/>
            <a:ext cx="4514850" cy="619993"/>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p>
            <a:pPr>
              <a:lnSpc>
                <a:spcPts val="700"/>
              </a:lnSpc>
            </a:pPr>
            <a:endParaRPr lang="ja-JP" altLang="en-US" dirty="0"/>
          </a:p>
        </p:txBody>
      </p:sp>
      <p:sp>
        <p:nvSpPr>
          <p:cNvPr id="8" name="テキスト プレースホルダー 7"/>
          <p:cNvSpPr>
            <a:spLocks noGrp="1"/>
          </p:cNvSpPr>
          <p:nvPr>
            <p:ph type="body" sz="quarter" idx="17"/>
          </p:nvPr>
        </p:nvSpPr>
        <p:spPr>
          <a:xfrm>
            <a:off x="278995" y="1483021"/>
            <a:ext cx="4375933" cy="235455"/>
          </a:xfrm>
        </p:spPr>
        <p:txBody>
          <a:bodyPr/>
          <a:lstStyle/>
          <a:p>
            <a:r>
              <a:rPr kumimoji="1" lang="ja-JP" altLang="en-US" dirty="0" smtClean="0"/>
              <a:t>今月の</a:t>
            </a:r>
            <a:r>
              <a:rPr kumimoji="1" lang="en-US" altLang="ja-JP" dirty="0" err="1" smtClean="0">
                <a:latin typeface="Segoe Print" panose="02000600000000000000" pitchFamily="2" charset="0"/>
              </a:rPr>
              <a:t>sakura</a:t>
            </a:r>
            <a:r>
              <a:rPr kumimoji="1" lang="ja-JP" altLang="en-US" dirty="0" smtClean="0"/>
              <a:t>ておりオススメ商品</a:t>
            </a:r>
            <a:endParaRPr kumimoji="1" lang="ja-JP" altLang="en-US" dirty="0"/>
          </a:p>
        </p:txBody>
      </p:sp>
      <p:pic>
        <p:nvPicPr>
          <p:cNvPr id="25" name="図プレースホルダー 24"/>
          <p:cNvPicPr>
            <a:picLocks noGrp="1" noChangeAspect="1"/>
          </p:cNvPicPr>
          <p:nvPr>
            <p:ph type="pic" sz="quarter" idx="22"/>
          </p:nvPr>
        </p:nvPicPr>
        <p:blipFill>
          <a:blip r:embed="rId2" cstate="print">
            <a:extLst>
              <a:ext uri="{BEBA8EAE-BF5A-486C-A8C5-ECC9F3942E4B}">
                <a14:imgProps xmlns:a14="http://schemas.microsoft.com/office/drawing/2010/main">
                  <a14:imgLayer r:embed="rId3">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2476801" y="2851489"/>
            <a:ext cx="1350474" cy="902015"/>
          </a:xfrm>
        </p:spPr>
      </p:pic>
      <p:sp>
        <p:nvSpPr>
          <p:cNvPr id="16" name="テキスト プレースホルダー 15"/>
          <p:cNvSpPr>
            <a:spLocks noGrp="1"/>
          </p:cNvSpPr>
          <p:nvPr>
            <p:ph type="body" sz="quarter" idx="30"/>
          </p:nvPr>
        </p:nvSpPr>
        <p:spPr>
          <a:xfrm>
            <a:off x="5693921" y="1356002"/>
            <a:ext cx="2412218" cy="2430844"/>
          </a:xfrm>
        </p:spPr>
        <p:txBody>
          <a:bodyPr/>
          <a:lstStyle/>
          <a:p>
            <a:r>
              <a:rPr lang="ja-JP" altLang="en-US" dirty="0" smtClean="0"/>
              <a:t>今月の創作活動で覆面のデザインをしました。</a:t>
            </a:r>
            <a:endParaRPr lang="en-US" altLang="ja-JP" dirty="0" smtClean="0"/>
          </a:p>
          <a:p>
            <a:r>
              <a:rPr lang="ja-JP" altLang="en-US" dirty="0" smtClean="0"/>
              <a:t>目と口をくり抜いたマスクのイラストに、自由に柄を描きました。</a:t>
            </a:r>
            <a:endParaRPr lang="en-US" altLang="ja-JP" dirty="0" smtClean="0"/>
          </a:p>
          <a:p>
            <a:r>
              <a:rPr lang="ja-JP" altLang="en-US" dirty="0" smtClean="0"/>
              <a:t>マリオ風のマスク、ドキンちゃん風マスク、鬼のようなマスクの他、猫耳をつけたり、メガネをつけたり、怖くて楽しいマスクができました。</a:t>
            </a:r>
            <a:endParaRPr lang="en-US" altLang="ja-JP" dirty="0" smtClean="0"/>
          </a:p>
          <a:p>
            <a:r>
              <a:rPr lang="ja-JP" altLang="en-US" dirty="0" smtClean="0"/>
              <a:t>上手に描けたマスクには、色を付けて、トートバックにプリントする予定です。</a:t>
            </a:r>
            <a:endParaRPr lang="en-US" altLang="ja-JP" dirty="0" smtClean="0"/>
          </a:p>
          <a:p>
            <a:endParaRPr lang="en-US" altLang="ja-JP" dirty="0" smtClean="0"/>
          </a:p>
          <a:p>
            <a:endParaRPr lang="en-US" altLang="ja-JP" dirty="0"/>
          </a:p>
        </p:txBody>
      </p:sp>
      <p:sp>
        <p:nvSpPr>
          <p:cNvPr id="17" name="テキスト プレースホルダー 16"/>
          <p:cNvSpPr>
            <a:spLocks noGrp="1"/>
          </p:cNvSpPr>
          <p:nvPr>
            <p:ph type="body" sz="quarter" idx="31"/>
          </p:nvPr>
        </p:nvSpPr>
        <p:spPr>
          <a:xfrm>
            <a:off x="5663405" y="869570"/>
            <a:ext cx="2938318" cy="383489"/>
          </a:xfrm>
        </p:spPr>
        <p:txBody>
          <a:bodyPr/>
          <a:lstStyle/>
          <a:p>
            <a:r>
              <a:rPr lang="ja-JP" altLang="en-US" dirty="0" smtClean="0"/>
              <a:t>題材　「覆面のデザイン」</a:t>
            </a:r>
            <a:endParaRPr kumimoji="1" lang="ja-JP" altLang="en-US" dirty="0"/>
          </a:p>
        </p:txBody>
      </p:sp>
      <p:sp>
        <p:nvSpPr>
          <p:cNvPr id="18" name="テキスト プレースホルダー 17"/>
          <p:cNvSpPr>
            <a:spLocks noGrp="1"/>
          </p:cNvSpPr>
          <p:nvPr>
            <p:ph type="body" sz="quarter" idx="32"/>
          </p:nvPr>
        </p:nvSpPr>
        <p:spPr>
          <a:xfrm>
            <a:off x="5733685" y="4805493"/>
            <a:ext cx="3033797" cy="1185730"/>
          </a:xfrm>
        </p:spPr>
        <p:txBody>
          <a:bodyPr/>
          <a:lstStyle/>
          <a:p>
            <a:r>
              <a:rPr lang="en-US" altLang="ja-JP" dirty="0"/>
              <a:t>7</a:t>
            </a:r>
            <a:r>
              <a:rPr lang="ja-JP" altLang="en-US" dirty="0" smtClean="0"/>
              <a:t>月</a:t>
            </a:r>
            <a:r>
              <a:rPr lang="en-US" altLang="ja-JP" dirty="0" smtClean="0"/>
              <a:t>10</a:t>
            </a:r>
            <a:r>
              <a:rPr lang="ja-JP" altLang="en-US" dirty="0" smtClean="0"/>
              <a:t>日生</a:t>
            </a:r>
            <a:r>
              <a:rPr lang="ja-JP" altLang="en-US" dirty="0"/>
              <a:t>　</a:t>
            </a:r>
            <a:r>
              <a:rPr lang="ja-JP" altLang="en-US" dirty="0" smtClean="0"/>
              <a:t>フレンドリーな</a:t>
            </a:r>
            <a:r>
              <a:rPr lang="en-US" altLang="ja-JP" dirty="0" smtClean="0"/>
              <a:t>Y</a:t>
            </a:r>
            <a:r>
              <a:rPr lang="ja-JP" altLang="en-US" dirty="0" smtClean="0"/>
              <a:t>さん</a:t>
            </a:r>
            <a:r>
              <a:rPr lang="ja-JP" altLang="en-US" dirty="0"/>
              <a:t>　</a:t>
            </a:r>
            <a:r>
              <a:rPr lang="ja-JP" altLang="en-US" dirty="0" smtClean="0"/>
              <a:t>　　</a:t>
            </a:r>
            <a:r>
              <a:rPr lang="en-US" altLang="ja-JP" dirty="0"/>
              <a:t>7</a:t>
            </a:r>
            <a:r>
              <a:rPr lang="ja-JP" altLang="en-US" dirty="0" smtClean="0"/>
              <a:t>月</a:t>
            </a:r>
            <a:r>
              <a:rPr lang="en-US" altLang="ja-JP" dirty="0" smtClean="0"/>
              <a:t>2</a:t>
            </a:r>
            <a:r>
              <a:rPr lang="en-US" altLang="ja-JP" dirty="0"/>
              <a:t>6</a:t>
            </a:r>
            <a:r>
              <a:rPr lang="ja-JP" altLang="en-US" dirty="0" smtClean="0"/>
              <a:t>日生</a:t>
            </a:r>
            <a:r>
              <a:rPr lang="ja-JP" altLang="en-US" dirty="0"/>
              <a:t>　 </a:t>
            </a:r>
            <a:r>
              <a:rPr lang="ja-JP" altLang="en-US" dirty="0" smtClean="0"/>
              <a:t>物知りな</a:t>
            </a:r>
            <a:r>
              <a:rPr lang="en-US" altLang="ja-JP" dirty="0" smtClean="0"/>
              <a:t>N</a:t>
            </a:r>
            <a:r>
              <a:rPr lang="ja-JP" altLang="en-US" dirty="0" err="1" smtClean="0"/>
              <a:t>さん</a:t>
            </a:r>
            <a:r>
              <a:rPr lang="ja-JP" altLang="en-US" dirty="0" smtClean="0"/>
              <a:t>　　　　　　　　　　　　　　　　　　　　　　</a:t>
            </a:r>
            <a:endParaRPr lang="en-US" altLang="ja-JP" dirty="0" smtClean="0"/>
          </a:p>
          <a:p>
            <a:r>
              <a:rPr lang="ja-JP" altLang="en-US" dirty="0"/>
              <a:t>お誕生日おめでとうございます</a:t>
            </a:r>
            <a:r>
              <a:rPr lang="ja-JP" altLang="en-US" dirty="0" smtClean="0"/>
              <a:t>。</a:t>
            </a:r>
            <a:endParaRPr lang="en-US" altLang="ja-JP" dirty="0" smtClean="0"/>
          </a:p>
          <a:p>
            <a:r>
              <a:rPr lang="ja-JP" altLang="en-US" dirty="0" smtClean="0"/>
              <a:t>新しい</a:t>
            </a:r>
            <a:r>
              <a:rPr lang="en-US" altLang="ja-JP" dirty="0" smtClean="0"/>
              <a:t>1</a:t>
            </a:r>
            <a:r>
              <a:rPr lang="ja-JP" altLang="en-US" dirty="0" smtClean="0"/>
              <a:t>年もよい年になりますように！</a:t>
            </a:r>
            <a:endParaRPr lang="en-US" altLang="ja-JP" dirty="0" smtClean="0"/>
          </a:p>
        </p:txBody>
      </p:sp>
      <p:pic>
        <p:nvPicPr>
          <p:cNvPr id="10" name="図プレースホルダー 9"/>
          <p:cNvPicPr>
            <a:picLocks noGrp="1" noChangeAspect="1"/>
          </p:cNvPicPr>
          <p:nvPr>
            <p:ph type="pic" sz="quarter" idx="34"/>
          </p:nvPr>
        </p:nvPicPr>
        <p:blipFill>
          <a:blip r:embed="rId4" cstate="print">
            <a:extLst>
              <a:ext uri="{28A0092B-C50C-407E-A947-70E740481C1C}">
                <a14:useLocalDpi xmlns:a14="http://schemas.microsoft.com/office/drawing/2010/main" val="0"/>
              </a:ext>
            </a:extLst>
          </a:blip>
          <a:stretch>
            <a:fillRect/>
          </a:stretch>
        </p:blipFill>
        <p:spPr>
          <a:xfrm>
            <a:off x="8075594" y="1419232"/>
            <a:ext cx="1802758" cy="1204105"/>
          </a:xfrm>
        </p:spPr>
      </p:pic>
      <p:sp>
        <p:nvSpPr>
          <p:cNvPr id="22" name="テキスト プレースホルダー 21"/>
          <p:cNvSpPr>
            <a:spLocks noGrp="1"/>
          </p:cNvSpPr>
          <p:nvPr>
            <p:ph type="body" sz="quarter" idx="36"/>
          </p:nvPr>
        </p:nvSpPr>
        <p:spPr>
          <a:xfrm>
            <a:off x="5971674" y="6850105"/>
            <a:ext cx="4638483" cy="555388"/>
          </a:xfrm>
        </p:spPr>
        <p:txBody>
          <a:bodyPr/>
          <a:lstStyle/>
          <a:p>
            <a:pPr>
              <a:lnSpc>
                <a:spcPct val="100000"/>
              </a:lnSpc>
              <a:spcBef>
                <a:spcPts val="0"/>
              </a:spcBef>
            </a:pPr>
            <a:r>
              <a:rPr lang="ja-JP" altLang="en-US" dirty="0" smtClean="0">
                <a:latin typeface="UD デジタル 教科書体 N-B" panose="02020700000000000000" pitchFamily="17" charset="-128"/>
                <a:ea typeface="UD デジタル 教科書体 N-B" panose="02020700000000000000" pitchFamily="17" charset="-128"/>
              </a:rPr>
              <a:t>〒</a:t>
            </a:r>
            <a:r>
              <a:rPr lang="en-US" altLang="ja-JP" dirty="0" smtClean="0">
                <a:latin typeface="UD デジタル 教科書体 N-B" panose="02020700000000000000" pitchFamily="17" charset="-128"/>
                <a:ea typeface="UD デジタル 教科書体 N-B" panose="02020700000000000000" pitchFamily="17" charset="-128"/>
              </a:rPr>
              <a:t>300-2655</a:t>
            </a:r>
            <a:r>
              <a:rPr lang="ja-JP" altLang="en-US" dirty="0" smtClean="0">
                <a:latin typeface="UD デジタル 教科書体 N-B" panose="02020700000000000000" pitchFamily="17" charset="-128"/>
                <a:ea typeface="UD デジタル 教科書体 N-B" panose="02020700000000000000" pitchFamily="17" charset="-128"/>
              </a:rPr>
              <a:t>茨城県つくば市島名</a:t>
            </a:r>
            <a:r>
              <a:rPr lang="en-US" altLang="ja-JP" dirty="0" smtClean="0">
                <a:latin typeface="UD デジタル 教科書体 N-B" panose="02020700000000000000" pitchFamily="17" charset="-128"/>
                <a:ea typeface="UD デジタル 教科書体 N-B" panose="02020700000000000000" pitchFamily="17" charset="-128"/>
              </a:rPr>
              <a:t>2304(TX</a:t>
            </a:r>
            <a:r>
              <a:rPr lang="ja-JP" altLang="en-US" dirty="0" smtClean="0">
                <a:latin typeface="UD デジタル 教科書体 N-B" panose="02020700000000000000" pitchFamily="17" charset="-128"/>
                <a:ea typeface="UD デジタル 教科書体 N-B" panose="02020700000000000000" pitchFamily="17" charset="-128"/>
              </a:rPr>
              <a:t>万博記念公園駅西口徒歩</a:t>
            </a:r>
            <a:r>
              <a:rPr lang="en-US" altLang="ja-JP" dirty="0" smtClean="0">
                <a:latin typeface="UD デジタル 教科書体 N-B" panose="02020700000000000000" pitchFamily="17" charset="-128"/>
                <a:ea typeface="UD デジタル 教科書体 N-B" panose="02020700000000000000" pitchFamily="17" charset="-128"/>
              </a:rPr>
              <a:t>3</a:t>
            </a:r>
            <a:r>
              <a:rPr lang="ja-JP" altLang="en-US" dirty="0" smtClean="0">
                <a:latin typeface="UD デジタル 教科書体 N-B" panose="02020700000000000000" pitchFamily="17" charset="-128"/>
                <a:ea typeface="UD デジタル 教科書体 N-B" panose="02020700000000000000" pitchFamily="17" charset="-128"/>
              </a:rPr>
              <a:t>分）</a:t>
            </a:r>
            <a:endParaRPr lang="en-US" altLang="ja-JP" dirty="0" smtClean="0">
              <a:latin typeface="UD デジタル 教科書体 N-B" panose="02020700000000000000" pitchFamily="17" charset="-128"/>
              <a:ea typeface="UD デジタル 教科書体 N-B" panose="02020700000000000000" pitchFamily="17" charset="-128"/>
            </a:endParaRPr>
          </a:p>
          <a:p>
            <a:pPr>
              <a:lnSpc>
                <a:spcPct val="100000"/>
              </a:lnSpc>
              <a:spcBef>
                <a:spcPts val="0"/>
              </a:spcBef>
            </a:pPr>
            <a:r>
              <a:rPr lang="en-US" altLang="ja-JP" dirty="0" smtClean="0">
                <a:latin typeface="UD デジタル 教科書体 N-B" panose="02020700000000000000" pitchFamily="17" charset="-128"/>
                <a:ea typeface="UD デジタル 教科書体 N-B" panose="02020700000000000000" pitchFamily="17" charset="-128"/>
              </a:rPr>
              <a:t>TEL029-875-3517</a:t>
            </a:r>
            <a:r>
              <a:rPr lang="ja-JP" altLang="en-US" dirty="0" smtClean="0">
                <a:latin typeface="UD デジタル 教科書体 N-B" panose="02020700000000000000" pitchFamily="17" charset="-128"/>
                <a:ea typeface="UD デジタル 教科書体 N-B" panose="02020700000000000000" pitchFamily="17" charset="-128"/>
              </a:rPr>
              <a:t>　</a:t>
            </a:r>
            <a:r>
              <a:rPr lang="en-US" altLang="ja-JP" dirty="0" smtClean="0">
                <a:latin typeface="UD デジタル 教科書体 N-B" panose="02020700000000000000" pitchFamily="17" charset="-128"/>
                <a:ea typeface="UD デジタル 教科書体 N-B" panose="02020700000000000000" pitchFamily="17" charset="-128"/>
              </a:rPr>
              <a:t>FAX029-875-3518</a:t>
            </a:r>
            <a:r>
              <a:rPr lang="ja-JP" altLang="en-US" dirty="0" smtClean="0">
                <a:latin typeface="UD デジタル 教科書体 N-B" panose="02020700000000000000" pitchFamily="17" charset="-128"/>
                <a:ea typeface="UD デジタル 教科書体 N-B" panose="02020700000000000000" pitchFamily="17" charset="-128"/>
              </a:rPr>
              <a:t>　時間</a:t>
            </a:r>
            <a:r>
              <a:rPr lang="en-US" altLang="ja-JP" dirty="0" smtClean="0">
                <a:latin typeface="UD デジタル 教科書体 N-B" panose="02020700000000000000" pitchFamily="17" charset="-128"/>
                <a:ea typeface="UD デジタル 教科書体 N-B" panose="02020700000000000000" pitchFamily="17" charset="-128"/>
              </a:rPr>
              <a:t>9</a:t>
            </a:r>
            <a:r>
              <a:rPr lang="ja-JP" altLang="en-US" dirty="0" smtClean="0">
                <a:latin typeface="UD デジタル 教科書体 N-B" panose="02020700000000000000" pitchFamily="17" charset="-128"/>
                <a:ea typeface="UD デジタル 教科書体 N-B" panose="02020700000000000000" pitchFamily="17" charset="-128"/>
              </a:rPr>
              <a:t>：</a:t>
            </a:r>
            <a:r>
              <a:rPr lang="en-US" altLang="ja-JP" dirty="0" smtClean="0">
                <a:latin typeface="UD デジタル 教科書体 N-B" panose="02020700000000000000" pitchFamily="17" charset="-128"/>
                <a:ea typeface="UD デジタル 教科書体 N-B" panose="02020700000000000000" pitchFamily="17" charset="-128"/>
              </a:rPr>
              <a:t>00</a:t>
            </a:r>
            <a:r>
              <a:rPr lang="ja-JP" altLang="en-US" dirty="0" smtClean="0">
                <a:latin typeface="UD デジタル 教科書体 N-B" panose="02020700000000000000" pitchFamily="17" charset="-128"/>
                <a:ea typeface="UD デジタル 教科書体 N-B" panose="02020700000000000000" pitchFamily="17" charset="-128"/>
              </a:rPr>
              <a:t>～</a:t>
            </a:r>
            <a:r>
              <a:rPr lang="en-US" altLang="ja-JP" dirty="0" smtClean="0">
                <a:latin typeface="UD デジタル 教科書体 N-B" panose="02020700000000000000" pitchFamily="17" charset="-128"/>
                <a:ea typeface="UD デジタル 教科書体 N-B" panose="02020700000000000000" pitchFamily="17" charset="-128"/>
              </a:rPr>
              <a:t>16</a:t>
            </a:r>
            <a:r>
              <a:rPr lang="ja-JP" altLang="en-US" dirty="0" smtClean="0">
                <a:latin typeface="UD デジタル 教科書体 N-B" panose="02020700000000000000" pitchFamily="17" charset="-128"/>
                <a:ea typeface="UD デジタル 教科書体 N-B" panose="02020700000000000000" pitchFamily="17" charset="-128"/>
              </a:rPr>
              <a:t>：</a:t>
            </a:r>
            <a:r>
              <a:rPr lang="en-US" altLang="ja-JP" dirty="0" smtClean="0">
                <a:latin typeface="UD デジタル 教科書体 N-B" panose="02020700000000000000" pitchFamily="17" charset="-128"/>
                <a:ea typeface="UD デジタル 教科書体 N-B" panose="02020700000000000000" pitchFamily="17" charset="-128"/>
              </a:rPr>
              <a:t>00</a:t>
            </a:r>
          </a:p>
          <a:p>
            <a:pPr>
              <a:lnSpc>
                <a:spcPct val="100000"/>
              </a:lnSpc>
              <a:spcBef>
                <a:spcPts val="0"/>
              </a:spcBef>
            </a:pPr>
            <a:r>
              <a:rPr lang="en-US" altLang="ja-JP" dirty="0" smtClean="0">
                <a:latin typeface="UD デジタル 教科書体 N-B" panose="02020700000000000000" pitchFamily="17" charset="-128"/>
                <a:ea typeface="UD デジタル 教科書体 N-B" panose="02020700000000000000" pitchFamily="17" charset="-128"/>
                <a:hlinkClick r:id="rId5"/>
              </a:rPr>
              <a:t>http://sakura-gakuen.org</a:t>
            </a:r>
            <a:r>
              <a:rPr lang="en-US" altLang="ja-JP" dirty="0" smtClean="0">
                <a:latin typeface="UD デジタル 教科書体 N-B" panose="02020700000000000000" pitchFamily="17" charset="-128"/>
                <a:ea typeface="UD デジタル 教科書体 N-B" panose="02020700000000000000" pitchFamily="17" charset="-128"/>
              </a:rPr>
              <a:t>  </a:t>
            </a:r>
            <a:r>
              <a:rPr lang="en-US" altLang="ja-JP" dirty="0" err="1" smtClean="0">
                <a:latin typeface="UD デジタル 教科書体 N-B" panose="02020700000000000000" pitchFamily="17" charset="-128"/>
                <a:ea typeface="UD デジタル 教科書体 N-B" panose="02020700000000000000" pitchFamily="17" charset="-128"/>
              </a:rPr>
              <a:t>e-mail:info@sakura-gakuen.org</a:t>
            </a:r>
            <a:r>
              <a:rPr lang="ja-JP" altLang="en-US" dirty="0">
                <a:latin typeface="UD デジタル 教科書体 N-B" panose="02020700000000000000" pitchFamily="17" charset="-128"/>
                <a:ea typeface="UD デジタル 教科書体 N-B" panose="02020700000000000000" pitchFamily="17" charset="-128"/>
              </a:rPr>
              <a:t>　</a:t>
            </a:r>
            <a:r>
              <a:rPr lang="ja-JP" altLang="en-US" dirty="0" smtClean="0">
                <a:latin typeface="UD デジタル 教科書体 N-B" panose="02020700000000000000" pitchFamily="17" charset="-128"/>
                <a:ea typeface="UD デジタル 教科書体 N-B" panose="02020700000000000000" pitchFamily="17" charset="-128"/>
              </a:rPr>
              <a:t>　　　　　　　　　　　　　　　　　　　　　</a:t>
            </a:r>
            <a:endParaRPr lang="en-US" altLang="ja-JP" dirty="0" smtClean="0">
              <a:latin typeface="UD デジタル 教科書体 N-B" panose="02020700000000000000" pitchFamily="17" charset="-128"/>
              <a:ea typeface="UD デジタル 教科書体 N-B" panose="02020700000000000000" pitchFamily="17" charset="-128"/>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7160" y="6223063"/>
            <a:ext cx="1931714" cy="548749"/>
          </a:xfrm>
          <a:prstGeom prst="rect">
            <a:avLst/>
          </a:prstGeom>
        </p:spPr>
      </p:pic>
      <p:grpSp>
        <p:nvGrpSpPr>
          <p:cNvPr id="355" name="Group 8"/>
          <p:cNvGrpSpPr>
            <a:grpSpLocks noChangeAspect="1"/>
          </p:cNvGrpSpPr>
          <p:nvPr/>
        </p:nvGrpSpPr>
        <p:grpSpPr bwMode="auto">
          <a:xfrm>
            <a:off x="5214935" y="263523"/>
            <a:ext cx="184150" cy="7058025"/>
            <a:chOff x="3309" y="158"/>
            <a:chExt cx="116" cy="4446"/>
          </a:xfrm>
          <a:solidFill>
            <a:schemeClr val="bg1">
              <a:lumMod val="75000"/>
            </a:schemeClr>
          </a:solidFill>
        </p:grpSpPr>
        <p:sp>
          <p:nvSpPr>
            <p:cNvPr id="356" name="Freeform 9"/>
            <p:cNvSpPr>
              <a:spLocks/>
            </p:cNvSpPr>
            <p:nvPr userDrawn="1"/>
          </p:nvSpPr>
          <p:spPr bwMode="auto">
            <a:xfrm>
              <a:off x="3315" y="1088"/>
              <a:ext cx="104" cy="110"/>
            </a:xfrm>
            <a:custGeom>
              <a:avLst/>
              <a:gdLst>
                <a:gd name="T0" fmla="*/ 96 w 104"/>
                <a:gd name="T1" fmla="*/ 66 h 110"/>
                <a:gd name="T2" fmla="*/ 90 w 104"/>
                <a:gd name="T3" fmla="*/ 72 h 110"/>
                <a:gd name="T4" fmla="*/ 84 w 104"/>
                <a:gd name="T5" fmla="*/ 76 h 110"/>
                <a:gd name="T6" fmla="*/ 78 w 104"/>
                <a:gd name="T7" fmla="*/ 86 h 110"/>
                <a:gd name="T8" fmla="*/ 74 w 104"/>
                <a:gd name="T9" fmla="*/ 96 h 110"/>
                <a:gd name="T10" fmla="*/ 66 w 104"/>
                <a:gd name="T11" fmla="*/ 102 h 110"/>
                <a:gd name="T12" fmla="*/ 62 w 104"/>
                <a:gd name="T13" fmla="*/ 106 h 110"/>
                <a:gd name="T14" fmla="*/ 56 w 104"/>
                <a:gd name="T15" fmla="*/ 110 h 110"/>
                <a:gd name="T16" fmla="*/ 52 w 104"/>
                <a:gd name="T17" fmla="*/ 108 h 110"/>
                <a:gd name="T18" fmla="*/ 38 w 104"/>
                <a:gd name="T19" fmla="*/ 100 h 110"/>
                <a:gd name="T20" fmla="*/ 32 w 104"/>
                <a:gd name="T21" fmla="*/ 96 h 110"/>
                <a:gd name="T22" fmla="*/ 28 w 104"/>
                <a:gd name="T23" fmla="*/ 90 h 110"/>
                <a:gd name="T24" fmla="*/ 22 w 104"/>
                <a:gd name="T25" fmla="*/ 86 h 110"/>
                <a:gd name="T26" fmla="*/ 16 w 104"/>
                <a:gd name="T27" fmla="*/ 78 h 110"/>
                <a:gd name="T28" fmla="*/ 8 w 104"/>
                <a:gd name="T29" fmla="*/ 72 h 110"/>
                <a:gd name="T30" fmla="*/ 2 w 104"/>
                <a:gd name="T31" fmla="*/ 62 h 110"/>
                <a:gd name="T32" fmla="*/ 0 w 104"/>
                <a:gd name="T33" fmla="*/ 52 h 110"/>
                <a:gd name="T34" fmla="*/ 8 w 104"/>
                <a:gd name="T35" fmla="*/ 42 h 110"/>
                <a:gd name="T36" fmla="*/ 16 w 104"/>
                <a:gd name="T37" fmla="*/ 34 h 110"/>
                <a:gd name="T38" fmla="*/ 32 w 104"/>
                <a:gd name="T39" fmla="*/ 8 h 110"/>
                <a:gd name="T40" fmla="*/ 38 w 104"/>
                <a:gd name="T41" fmla="*/ 0 h 110"/>
                <a:gd name="T42" fmla="*/ 40 w 104"/>
                <a:gd name="T43" fmla="*/ 0 h 110"/>
                <a:gd name="T44" fmla="*/ 58 w 104"/>
                <a:gd name="T45" fmla="*/ 2 h 110"/>
                <a:gd name="T46" fmla="*/ 62 w 104"/>
                <a:gd name="T47" fmla="*/ 10 h 110"/>
                <a:gd name="T48" fmla="*/ 72 w 104"/>
                <a:gd name="T49" fmla="*/ 16 h 110"/>
                <a:gd name="T50" fmla="*/ 82 w 104"/>
                <a:gd name="T51" fmla="*/ 24 h 110"/>
                <a:gd name="T52" fmla="*/ 86 w 104"/>
                <a:gd name="T53" fmla="*/ 30 h 110"/>
                <a:gd name="T54" fmla="*/ 90 w 104"/>
                <a:gd name="T55" fmla="*/ 34 h 110"/>
                <a:gd name="T56" fmla="*/ 102 w 104"/>
                <a:gd name="T57" fmla="*/ 44 h 110"/>
                <a:gd name="T58" fmla="*/ 104 w 104"/>
                <a:gd name="T59" fmla="*/ 50 h 110"/>
                <a:gd name="T60" fmla="*/ 104 w 104"/>
                <a:gd name="T61" fmla="*/ 52 h 110"/>
                <a:gd name="T62" fmla="*/ 102 w 104"/>
                <a:gd name="T63" fmla="*/ 56 h 110"/>
                <a:gd name="T64" fmla="*/ 96 w 104"/>
                <a:gd name="T65" fmla="*/ 6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10">
                  <a:moveTo>
                    <a:pt x="96" y="66"/>
                  </a:moveTo>
                  <a:lnTo>
                    <a:pt x="96" y="66"/>
                  </a:lnTo>
                  <a:lnTo>
                    <a:pt x="90" y="72"/>
                  </a:lnTo>
                  <a:lnTo>
                    <a:pt x="90" y="72"/>
                  </a:lnTo>
                  <a:lnTo>
                    <a:pt x="84" y="76"/>
                  </a:lnTo>
                  <a:lnTo>
                    <a:pt x="84" y="76"/>
                  </a:lnTo>
                  <a:lnTo>
                    <a:pt x="82" y="80"/>
                  </a:lnTo>
                  <a:lnTo>
                    <a:pt x="78" y="86"/>
                  </a:lnTo>
                  <a:lnTo>
                    <a:pt x="78" y="86"/>
                  </a:lnTo>
                  <a:lnTo>
                    <a:pt x="74" y="96"/>
                  </a:lnTo>
                  <a:lnTo>
                    <a:pt x="74" y="96"/>
                  </a:lnTo>
                  <a:lnTo>
                    <a:pt x="66" y="102"/>
                  </a:lnTo>
                  <a:lnTo>
                    <a:pt x="66" y="102"/>
                  </a:lnTo>
                  <a:lnTo>
                    <a:pt x="62" y="106"/>
                  </a:lnTo>
                  <a:lnTo>
                    <a:pt x="60" y="108"/>
                  </a:lnTo>
                  <a:lnTo>
                    <a:pt x="56" y="110"/>
                  </a:lnTo>
                  <a:lnTo>
                    <a:pt x="56" y="110"/>
                  </a:lnTo>
                  <a:lnTo>
                    <a:pt x="52" y="108"/>
                  </a:lnTo>
                  <a:lnTo>
                    <a:pt x="48" y="106"/>
                  </a:lnTo>
                  <a:lnTo>
                    <a:pt x="38" y="100"/>
                  </a:lnTo>
                  <a:lnTo>
                    <a:pt x="38" y="100"/>
                  </a:lnTo>
                  <a:lnTo>
                    <a:pt x="32" y="96"/>
                  </a:lnTo>
                  <a:lnTo>
                    <a:pt x="32" y="96"/>
                  </a:lnTo>
                  <a:lnTo>
                    <a:pt x="28" y="90"/>
                  </a:lnTo>
                  <a:lnTo>
                    <a:pt x="28" y="90"/>
                  </a:lnTo>
                  <a:lnTo>
                    <a:pt x="22" y="86"/>
                  </a:lnTo>
                  <a:lnTo>
                    <a:pt x="22" y="86"/>
                  </a:lnTo>
                  <a:lnTo>
                    <a:pt x="16" y="78"/>
                  </a:lnTo>
                  <a:lnTo>
                    <a:pt x="16" y="78"/>
                  </a:lnTo>
                  <a:lnTo>
                    <a:pt x="8" y="72"/>
                  </a:lnTo>
                  <a:lnTo>
                    <a:pt x="8" y="72"/>
                  </a:lnTo>
                  <a:lnTo>
                    <a:pt x="2" y="62"/>
                  </a:lnTo>
                  <a:lnTo>
                    <a:pt x="0" y="56"/>
                  </a:lnTo>
                  <a:lnTo>
                    <a:pt x="0" y="52"/>
                  </a:lnTo>
                  <a:lnTo>
                    <a:pt x="0" y="52"/>
                  </a:lnTo>
                  <a:lnTo>
                    <a:pt x="8" y="42"/>
                  </a:lnTo>
                  <a:lnTo>
                    <a:pt x="16" y="34"/>
                  </a:lnTo>
                  <a:lnTo>
                    <a:pt x="16" y="34"/>
                  </a:lnTo>
                  <a:lnTo>
                    <a:pt x="32" y="8"/>
                  </a:lnTo>
                  <a:lnTo>
                    <a:pt x="32" y="8"/>
                  </a:lnTo>
                  <a:lnTo>
                    <a:pt x="36" y="2"/>
                  </a:lnTo>
                  <a:lnTo>
                    <a:pt x="38" y="0"/>
                  </a:lnTo>
                  <a:lnTo>
                    <a:pt x="40" y="0"/>
                  </a:lnTo>
                  <a:lnTo>
                    <a:pt x="40" y="0"/>
                  </a:lnTo>
                  <a:lnTo>
                    <a:pt x="58" y="2"/>
                  </a:lnTo>
                  <a:lnTo>
                    <a:pt x="58" y="2"/>
                  </a:lnTo>
                  <a:lnTo>
                    <a:pt x="60" y="6"/>
                  </a:lnTo>
                  <a:lnTo>
                    <a:pt x="62" y="10"/>
                  </a:lnTo>
                  <a:lnTo>
                    <a:pt x="72" y="16"/>
                  </a:lnTo>
                  <a:lnTo>
                    <a:pt x="72" y="16"/>
                  </a:lnTo>
                  <a:lnTo>
                    <a:pt x="82" y="24"/>
                  </a:lnTo>
                  <a:lnTo>
                    <a:pt x="82" y="24"/>
                  </a:lnTo>
                  <a:lnTo>
                    <a:pt x="86" y="30"/>
                  </a:lnTo>
                  <a:lnTo>
                    <a:pt x="86" y="30"/>
                  </a:lnTo>
                  <a:lnTo>
                    <a:pt x="90" y="34"/>
                  </a:lnTo>
                  <a:lnTo>
                    <a:pt x="90" y="34"/>
                  </a:lnTo>
                  <a:lnTo>
                    <a:pt x="102" y="44"/>
                  </a:lnTo>
                  <a:lnTo>
                    <a:pt x="102" y="44"/>
                  </a:lnTo>
                  <a:lnTo>
                    <a:pt x="104" y="46"/>
                  </a:lnTo>
                  <a:lnTo>
                    <a:pt x="104" y="50"/>
                  </a:lnTo>
                  <a:lnTo>
                    <a:pt x="104" y="50"/>
                  </a:lnTo>
                  <a:lnTo>
                    <a:pt x="104" y="52"/>
                  </a:lnTo>
                  <a:lnTo>
                    <a:pt x="102" y="56"/>
                  </a:lnTo>
                  <a:lnTo>
                    <a:pt x="102" y="56"/>
                  </a:lnTo>
                  <a:lnTo>
                    <a:pt x="98" y="60"/>
                  </a:lnTo>
                  <a:lnTo>
                    <a:pt x="96" y="66"/>
                  </a:lnTo>
                  <a:lnTo>
                    <a:pt x="9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8" name="Freeform 10"/>
            <p:cNvSpPr>
              <a:spLocks noEditPoints="1"/>
            </p:cNvSpPr>
            <p:nvPr userDrawn="1"/>
          </p:nvSpPr>
          <p:spPr bwMode="auto">
            <a:xfrm>
              <a:off x="3311" y="934"/>
              <a:ext cx="108" cy="124"/>
            </a:xfrm>
            <a:custGeom>
              <a:avLst/>
              <a:gdLst>
                <a:gd name="T0" fmla="*/ 34 w 108"/>
                <a:gd name="T1" fmla="*/ 108 h 124"/>
                <a:gd name="T2" fmla="*/ 28 w 108"/>
                <a:gd name="T3" fmla="*/ 100 h 124"/>
                <a:gd name="T4" fmla="*/ 20 w 108"/>
                <a:gd name="T5" fmla="*/ 92 h 124"/>
                <a:gd name="T6" fmla="*/ 14 w 108"/>
                <a:gd name="T7" fmla="*/ 86 h 124"/>
                <a:gd name="T8" fmla="*/ 10 w 108"/>
                <a:gd name="T9" fmla="*/ 78 h 124"/>
                <a:gd name="T10" fmla="*/ 4 w 108"/>
                <a:gd name="T11" fmla="*/ 68 h 124"/>
                <a:gd name="T12" fmla="*/ 0 w 108"/>
                <a:gd name="T13" fmla="*/ 62 h 124"/>
                <a:gd name="T14" fmla="*/ 0 w 108"/>
                <a:gd name="T15" fmla="*/ 60 h 124"/>
                <a:gd name="T16" fmla="*/ 0 w 108"/>
                <a:gd name="T17" fmla="*/ 56 h 124"/>
                <a:gd name="T18" fmla="*/ 8 w 108"/>
                <a:gd name="T19" fmla="*/ 44 h 124"/>
                <a:gd name="T20" fmla="*/ 12 w 108"/>
                <a:gd name="T21" fmla="*/ 42 h 124"/>
                <a:gd name="T22" fmla="*/ 16 w 108"/>
                <a:gd name="T23" fmla="*/ 40 h 124"/>
                <a:gd name="T24" fmla="*/ 26 w 108"/>
                <a:gd name="T25" fmla="*/ 28 h 124"/>
                <a:gd name="T26" fmla="*/ 38 w 108"/>
                <a:gd name="T27" fmla="*/ 16 h 124"/>
                <a:gd name="T28" fmla="*/ 46 w 108"/>
                <a:gd name="T29" fmla="*/ 6 h 124"/>
                <a:gd name="T30" fmla="*/ 54 w 108"/>
                <a:gd name="T31" fmla="*/ 0 h 124"/>
                <a:gd name="T32" fmla="*/ 62 w 108"/>
                <a:gd name="T33" fmla="*/ 4 h 124"/>
                <a:gd name="T34" fmla="*/ 68 w 108"/>
                <a:gd name="T35" fmla="*/ 8 h 124"/>
                <a:gd name="T36" fmla="*/ 74 w 108"/>
                <a:gd name="T37" fmla="*/ 16 h 124"/>
                <a:gd name="T38" fmla="*/ 82 w 108"/>
                <a:gd name="T39" fmla="*/ 24 h 124"/>
                <a:gd name="T40" fmla="*/ 84 w 108"/>
                <a:gd name="T41" fmla="*/ 30 h 124"/>
                <a:gd name="T42" fmla="*/ 84 w 108"/>
                <a:gd name="T43" fmla="*/ 34 h 124"/>
                <a:gd name="T44" fmla="*/ 84 w 108"/>
                <a:gd name="T45" fmla="*/ 36 h 124"/>
                <a:gd name="T46" fmla="*/ 86 w 108"/>
                <a:gd name="T47" fmla="*/ 38 h 124"/>
                <a:gd name="T48" fmla="*/ 92 w 108"/>
                <a:gd name="T49" fmla="*/ 40 h 124"/>
                <a:gd name="T50" fmla="*/ 96 w 108"/>
                <a:gd name="T51" fmla="*/ 48 h 124"/>
                <a:gd name="T52" fmla="*/ 100 w 108"/>
                <a:gd name="T53" fmla="*/ 52 h 124"/>
                <a:gd name="T54" fmla="*/ 104 w 108"/>
                <a:gd name="T55" fmla="*/ 54 h 124"/>
                <a:gd name="T56" fmla="*/ 108 w 108"/>
                <a:gd name="T57" fmla="*/ 60 h 124"/>
                <a:gd name="T58" fmla="*/ 106 w 108"/>
                <a:gd name="T59" fmla="*/ 66 h 124"/>
                <a:gd name="T60" fmla="*/ 106 w 108"/>
                <a:gd name="T61" fmla="*/ 72 h 124"/>
                <a:gd name="T62" fmla="*/ 104 w 108"/>
                <a:gd name="T63" fmla="*/ 76 h 124"/>
                <a:gd name="T64" fmla="*/ 92 w 108"/>
                <a:gd name="T65" fmla="*/ 84 h 124"/>
                <a:gd name="T66" fmla="*/ 78 w 108"/>
                <a:gd name="T67" fmla="*/ 100 h 124"/>
                <a:gd name="T68" fmla="*/ 64 w 108"/>
                <a:gd name="T69" fmla="*/ 118 h 124"/>
                <a:gd name="T70" fmla="*/ 60 w 108"/>
                <a:gd name="T71" fmla="*/ 122 h 124"/>
                <a:gd name="T72" fmla="*/ 54 w 108"/>
                <a:gd name="T73" fmla="*/ 124 h 124"/>
                <a:gd name="T74" fmla="*/ 46 w 108"/>
                <a:gd name="T75" fmla="*/ 122 h 124"/>
                <a:gd name="T76" fmla="*/ 40 w 108"/>
                <a:gd name="T77" fmla="*/ 118 h 124"/>
                <a:gd name="T78" fmla="*/ 34 w 108"/>
                <a:gd name="T79" fmla="*/ 108 h 124"/>
                <a:gd name="T80" fmla="*/ 46 w 108"/>
                <a:gd name="T81" fmla="*/ 34 h 124"/>
                <a:gd name="T82" fmla="*/ 44 w 108"/>
                <a:gd name="T83" fmla="*/ 36 h 124"/>
                <a:gd name="T84" fmla="*/ 32 w 108"/>
                <a:gd name="T85" fmla="*/ 48 h 124"/>
                <a:gd name="T86" fmla="*/ 26 w 108"/>
                <a:gd name="T87" fmla="*/ 54 h 124"/>
                <a:gd name="T88" fmla="*/ 22 w 108"/>
                <a:gd name="T89" fmla="*/ 62 h 124"/>
                <a:gd name="T90" fmla="*/ 28 w 108"/>
                <a:gd name="T91" fmla="*/ 72 h 124"/>
                <a:gd name="T92" fmla="*/ 32 w 108"/>
                <a:gd name="T93" fmla="*/ 78 h 124"/>
                <a:gd name="T94" fmla="*/ 32 w 108"/>
                <a:gd name="T95" fmla="*/ 82 h 124"/>
                <a:gd name="T96" fmla="*/ 32 w 108"/>
                <a:gd name="T97" fmla="*/ 86 h 124"/>
                <a:gd name="T98" fmla="*/ 38 w 108"/>
                <a:gd name="T99" fmla="*/ 86 h 124"/>
                <a:gd name="T100" fmla="*/ 42 w 108"/>
                <a:gd name="T101" fmla="*/ 88 h 124"/>
                <a:gd name="T102" fmla="*/ 46 w 108"/>
                <a:gd name="T103" fmla="*/ 92 h 124"/>
                <a:gd name="T104" fmla="*/ 52 w 108"/>
                <a:gd name="T105" fmla="*/ 96 h 124"/>
                <a:gd name="T106" fmla="*/ 58 w 108"/>
                <a:gd name="T107" fmla="*/ 94 h 124"/>
                <a:gd name="T108" fmla="*/ 72 w 108"/>
                <a:gd name="T109" fmla="*/ 80 h 124"/>
                <a:gd name="T110" fmla="*/ 82 w 108"/>
                <a:gd name="T111" fmla="*/ 64 h 124"/>
                <a:gd name="T112" fmla="*/ 82 w 108"/>
                <a:gd name="T113" fmla="*/ 60 h 124"/>
                <a:gd name="T114" fmla="*/ 76 w 108"/>
                <a:gd name="T115" fmla="*/ 56 h 124"/>
                <a:gd name="T116" fmla="*/ 68 w 108"/>
                <a:gd name="T117" fmla="*/ 46 h 124"/>
                <a:gd name="T118" fmla="*/ 56 w 108"/>
                <a:gd name="T119" fmla="*/ 28 h 124"/>
                <a:gd name="T120" fmla="*/ 46 w 108"/>
                <a:gd name="T121"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24">
                  <a:moveTo>
                    <a:pt x="34" y="108"/>
                  </a:moveTo>
                  <a:lnTo>
                    <a:pt x="34" y="108"/>
                  </a:lnTo>
                  <a:lnTo>
                    <a:pt x="28" y="100"/>
                  </a:lnTo>
                  <a:lnTo>
                    <a:pt x="28" y="100"/>
                  </a:lnTo>
                  <a:lnTo>
                    <a:pt x="20" y="92"/>
                  </a:lnTo>
                  <a:lnTo>
                    <a:pt x="20" y="92"/>
                  </a:lnTo>
                  <a:lnTo>
                    <a:pt x="14" y="86"/>
                  </a:lnTo>
                  <a:lnTo>
                    <a:pt x="14" y="86"/>
                  </a:lnTo>
                  <a:lnTo>
                    <a:pt x="12" y="82"/>
                  </a:lnTo>
                  <a:lnTo>
                    <a:pt x="10" y="78"/>
                  </a:lnTo>
                  <a:lnTo>
                    <a:pt x="10" y="78"/>
                  </a:lnTo>
                  <a:lnTo>
                    <a:pt x="4" y="68"/>
                  </a:lnTo>
                  <a:lnTo>
                    <a:pt x="4" y="68"/>
                  </a:lnTo>
                  <a:lnTo>
                    <a:pt x="0" y="62"/>
                  </a:lnTo>
                  <a:lnTo>
                    <a:pt x="0" y="62"/>
                  </a:lnTo>
                  <a:lnTo>
                    <a:pt x="0" y="60"/>
                  </a:lnTo>
                  <a:lnTo>
                    <a:pt x="0" y="56"/>
                  </a:lnTo>
                  <a:lnTo>
                    <a:pt x="0" y="56"/>
                  </a:lnTo>
                  <a:lnTo>
                    <a:pt x="2" y="50"/>
                  </a:lnTo>
                  <a:lnTo>
                    <a:pt x="8" y="44"/>
                  </a:lnTo>
                  <a:lnTo>
                    <a:pt x="8" y="44"/>
                  </a:lnTo>
                  <a:lnTo>
                    <a:pt x="12" y="42"/>
                  </a:lnTo>
                  <a:lnTo>
                    <a:pt x="16" y="40"/>
                  </a:lnTo>
                  <a:lnTo>
                    <a:pt x="16" y="40"/>
                  </a:lnTo>
                  <a:lnTo>
                    <a:pt x="26" y="28"/>
                  </a:lnTo>
                  <a:lnTo>
                    <a:pt x="26" y="28"/>
                  </a:lnTo>
                  <a:lnTo>
                    <a:pt x="38" y="16"/>
                  </a:lnTo>
                  <a:lnTo>
                    <a:pt x="38" y="16"/>
                  </a:lnTo>
                  <a:lnTo>
                    <a:pt x="46" y="6"/>
                  </a:lnTo>
                  <a:lnTo>
                    <a:pt x="46" y="6"/>
                  </a:lnTo>
                  <a:lnTo>
                    <a:pt x="54" y="0"/>
                  </a:lnTo>
                  <a:lnTo>
                    <a:pt x="54" y="0"/>
                  </a:lnTo>
                  <a:lnTo>
                    <a:pt x="58" y="2"/>
                  </a:lnTo>
                  <a:lnTo>
                    <a:pt x="62" y="4"/>
                  </a:lnTo>
                  <a:lnTo>
                    <a:pt x="62" y="4"/>
                  </a:lnTo>
                  <a:lnTo>
                    <a:pt x="68" y="8"/>
                  </a:lnTo>
                  <a:lnTo>
                    <a:pt x="68" y="8"/>
                  </a:lnTo>
                  <a:lnTo>
                    <a:pt x="74" y="16"/>
                  </a:lnTo>
                  <a:lnTo>
                    <a:pt x="74" y="16"/>
                  </a:lnTo>
                  <a:lnTo>
                    <a:pt x="82" y="24"/>
                  </a:lnTo>
                  <a:lnTo>
                    <a:pt x="82" y="24"/>
                  </a:lnTo>
                  <a:lnTo>
                    <a:pt x="84" y="30"/>
                  </a:lnTo>
                  <a:lnTo>
                    <a:pt x="84" y="30"/>
                  </a:lnTo>
                  <a:lnTo>
                    <a:pt x="84" y="34"/>
                  </a:lnTo>
                  <a:lnTo>
                    <a:pt x="84" y="34"/>
                  </a:lnTo>
                  <a:lnTo>
                    <a:pt x="84" y="36"/>
                  </a:lnTo>
                  <a:lnTo>
                    <a:pt x="86" y="38"/>
                  </a:lnTo>
                  <a:lnTo>
                    <a:pt x="86" y="38"/>
                  </a:lnTo>
                  <a:lnTo>
                    <a:pt x="92" y="40"/>
                  </a:lnTo>
                  <a:lnTo>
                    <a:pt x="92" y="40"/>
                  </a:lnTo>
                  <a:lnTo>
                    <a:pt x="94" y="44"/>
                  </a:lnTo>
                  <a:lnTo>
                    <a:pt x="96" y="48"/>
                  </a:lnTo>
                  <a:lnTo>
                    <a:pt x="96" y="48"/>
                  </a:lnTo>
                  <a:lnTo>
                    <a:pt x="100" y="52"/>
                  </a:lnTo>
                  <a:lnTo>
                    <a:pt x="104" y="54"/>
                  </a:lnTo>
                  <a:lnTo>
                    <a:pt x="104" y="54"/>
                  </a:lnTo>
                  <a:lnTo>
                    <a:pt x="106" y="58"/>
                  </a:lnTo>
                  <a:lnTo>
                    <a:pt x="108" y="60"/>
                  </a:lnTo>
                  <a:lnTo>
                    <a:pt x="108" y="60"/>
                  </a:lnTo>
                  <a:lnTo>
                    <a:pt x="106" y="66"/>
                  </a:lnTo>
                  <a:lnTo>
                    <a:pt x="106" y="66"/>
                  </a:lnTo>
                  <a:lnTo>
                    <a:pt x="106" y="72"/>
                  </a:lnTo>
                  <a:lnTo>
                    <a:pt x="106" y="72"/>
                  </a:lnTo>
                  <a:lnTo>
                    <a:pt x="104" y="76"/>
                  </a:lnTo>
                  <a:lnTo>
                    <a:pt x="100" y="78"/>
                  </a:lnTo>
                  <a:lnTo>
                    <a:pt x="92" y="84"/>
                  </a:lnTo>
                  <a:lnTo>
                    <a:pt x="92" y="84"/>
                  </a:lnTo>
                  <a:lnTo>
                    <a:pt x="78" y="100"/>
                  </a:lnTo>
                  <a:lnTo>
                    <a:pt x="78" y="100"/>
                  </a:lnTo>
                  <a:lnTo>
                    <a:pt x="64" y="118"/>
                  </a:lnTo>
                  <a:lnTo>
                    <a:pt x="64" y="118"/>
                  </a:lnTo>
                  <a:lnTo>
                    <a:pt x="60" y="122"/>
                  </a:lnTo>
                  <a:lnTo>
                    <a:pt x="58" y="124"/>
                  </a:lnTo>
                  <a:lnTo>
                    <a:pt x="54" y="124"/>
                  </a:lnTo>
                  <a:lnTo>
                    <a:pt x="54" y="124"/>
                  </a:lnTo>
                  <a:lnTo>
                    <a:pt x="46" y="122"/>
                  </a:lnTo>
                  <a:lnTo>
                    <a:pt x="42" y="120"/>
                  </a:lnTo>
                  <a:lnTo>
                    <a:pt x="40" y="118"/>
                  </a:lnTo>
                  <a:lnTo>
                    <a:pt x="40" y="118"/>
                  </a:lnTo>
                  <a:lnTo>
                    <a:pt x="34" y="108"/>
                  </a:lnTo>
                  <a:lnTo>
                    <a:pt x="34" y="108"/>
                  </a:lnTo>
                  <a:close/>
                  <a:moveTo>
                    <a:pt x="46" y="34"/>
                  </a:moveTo>
                  <a:lnTo>
                    <a:pt x="46" y="34"/>
                  </a:lnTo>
                  <a:lnTo>
                    <a:pt x="44" y="36"/>
                  </a:lnTo>
                  <a:lnTo>
                    <a:pt x="44" y="36"/>
                  </a:lnTo>
                  <a:lnTo>
                    <a:pt x="32" y="48"/>
                  </a:lnTo>
                  <a:lnTo>
                    <a:pt x="32" y="48"/>
                  </a:lnTo>
                  <a:lnTo>
                    <a:pt x="26" y="54"/>
                  </a:lnTo>
                  <a:lnTo>
                    <a:pt x="22" y="62"/>
                  </a:lnTo>
                  <a:lnTo>
                    <a:pt x="22" y="62"/>
                  </a:lnTo>
                  <a:lnTo>
                    <a:pt x="28" y="72"/>
                  </a:lnTo>
                  <a:lnTo>
                    <a:pt x="28" y="72"/>
                  </a:lnTo>
                  <a:lnTo>
                    <a:pt x="30" y="76"/>
                  </a:lnTo>
                  <a:lnTo>
                    <a:pt x="32" y="78"/>
                  </a:lnTo>
                  <a:lnTo>
                    <a:pt x="32" y="78"/>
                  </a:lnTo>
                  <a:lnTo>
                    <a:pt x="32" y="82"/>
                  </a:lnTo>
                  <a:lnTo>
                    <a:pt x="32" y="86"/>
                  </a:lnTo>
                  <a:lnTo>
                    <a:pt x="32" y="86"/>
                  </a:lnTo>
                  <a:lnTo>
                    <a:pt x="36" y="86"/>
                  </a:lnTo>
                  <a:lnTo>
                    <a:pt x="38" y="86"/>
                  </a:lnTo>
                  <a:lnTo>
                    <a:pt x="38" y="86"/>
                  </a:lnTo>
                  <a:lnTo>
                    <a:pt x="42" y="88"/>
                  </a:lnTo>
                  <a:lnTo>
                    <a:pt x="46" y="92"/>
                  </a:lnTo>
                  <a:lnTo>
                    <a:pt x="46" y="92"/>
                  </a:lnTo>
                  <a:lnTo>
                    <a:pt x="52" y="96"/>
                  </a:lnTo>
                  <a:lnTo>
                    <a:pt x="52" y="96"/>
                  </a:lnTo>
                  <a:lnTo>
                    <a:pt x="56" y="96"/>
                  </a:lnTo>
                  <a:lnTo>
                    <a:pt x="58" y="94"/>
                  </a:lnTo>
                  <a:lnTo>
                    <a:pt x="58" y="94"/>
                  </a:lnTo>
                  <a:lnTo>
                    <a:pt x="72" y="80"/>
                  </a:lnTo>
                  <a:lnTo>
                    <a:pt x="72" y="80"/>
                  </a:lnTo>
                  <a:lnTo>
                    <a:pt x="82" y="64"/>
                  </a:lnTo>
                  <a:lnTo>
                    <a:pt x="82" y="64"/>
                  </a:lnTo>
                  <a:lnTo>
                    <a:pt x="82" y="60"/>
                  </a:lnTo>
                  <a:lnTo>
                    <a:pt x="82" y="58"/>
                  </a:lnTo>
                  <a:lnTo>
                    <a:pt x="76" y="56"/>
                  </a:lnTo>
                  <a:lnTo>
                    <a:pt x="76" y="56"/>
                  </a:lnTo>
                  <a:lnTo>
                    <a:pt x="68" y="46"/>
                  </a:lnTo>
                  <a:lnTo>
                    <a:pt x="68" y="46"/>
                  </a:lnTo>
                  <a:lnTo>
                    <a:pt x="56" y="28"/>
                  </a:lnTo>
                  <a:lnTo>
                    <a:pt x="56" y="28"/>
                  </a:lnTo>
                  <a:lnTo>
                    <a:pt x="46" y="34"/>
                  </a:lnTo>
                  <a:lnTo>
                    <a:pt x="4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9" name="Freeform 11"/>
            <p:cNvSpPr>
              <a:spLocks noEditPoints="1"/>
            </p:cNvSpPr>
            <p:nvPr userDrawn="1"/>
          </p:nvSpPr>
          <p:spPr bwMode="auto">
            <a:xfrm>
              <a:off x="3311" y="674"/>
              <a:ext cx="112" cy="122"/>
            </a:xfrm>
            <a:custGeom>
              <a:avLst/>
              <a:gdLst>
                <a:gd name="T0" fmla="*/ 102 w 112"/>
                <a:gd name="T1" fmla="*/ 44 h 122"/>
                <a:gd name="T2" fmla="*/ 108 w 112"/>
                <a:gd name="T3" fmla="*/ 52 h 122"/>
                <a:gd name="T4" fmla="*/ 112 w 112"/>
                <a:gd name="T5" fmla="*/ 58 h 122"/>
                <a:gd name="T6" fmla="*/ 102 w 112"/>
                <a:gd name="T7" fmla="*/ 74 h 122"/>
                <a:gd name="T8" fmla="*/ 98 w 112"/>
                <a:gd name="T9" fmla="*/ 80 h 122"/>
                <a:gd name="T10" fmla="*/ 92 w 112"/>
                <a:gd name="T11" fmla="*/ 86 h 122"/>
                <a:gd name="T12" fmla="*/ 82 w 112"/>
                <a:gd name="T13" fmla="*/ 96 h 122"/>
                <a:gd name="T14" fmla="*/ 70 w 112"/>
                <a:gd name="T15" fmla="*/ 108 h 122"/>
                <a:gd name="T16" fmla="*/ 56 w 112"/>
                <a:gd name="T17" fmla="*/ 122 h 122"/>
                <a:gd name="T18" fmla="*/ 50 w 112"/>
                <a:gd name="T19" fmla="*/ 116 h 122"/>
                <a:gd name="T20" fmla="*/ 44 w 112"/>
                <a:gd name="T21" fmla="*/ 112 h 122"/>
                <a:gd name="T22" fmla="*/ 32 w 112"/>
                <a:gd name="T23" fmla="*/ 104 h 122"/>
                <a:gd name="T24" fmla="*/ 14 w 112"/>
                <a:gd name="T25" fmla="*/ 88 h 122"/>
                <a:gd name="T26" fmla="*/ 6 w 112"/>
                <a:gd name="T27" fmla="*/ 80 h 122"/>
                <a:gd name="T28" fmla="*/ 0 w 112"/>
                <a:gd name="T29" fmla="*/ 76 h 122"/>
                <a:gd name="T30" fmla="*/ 0 w 112"/>
                <a:gd name="T31" fmla="*/ 72 h 122"/>
                <a:gd name="T32" fmla="*/ 6 w 112"/>
                <a:gd name="T33" fmla="*/ 60 h 122"/>
                <a:gd name="T34" fmla="*/ 14 w 112"/>
                <a:gd name="T35" fmla="*/ 44 h 122"/>
                <a:gd name="T36" fmla="*/ 20 w 112"/>
                <a:gd name="T37" fmla="*/ 34 h 122"/>
                <a:gd name="T38" fmla="*/ 34 w 112"/>
                <a:gd name="T39" fmla="*/ 18 h 122"/>
                <a:gd name="T40" fmla="*/ 44 w 112"/>
                <a:gd name="T41" fmla="*/ 6 h 122"/>
                <a:gd name="T42" fmla="*/ 48 w 112"/>
                <a:gd name="T43" fmla="*/ 2 h 122"/>
                <a:gd name="T44" fmla="*/ 52 w 112"/>
                <a:gd name="T45" fmla="*/ 0 h 122"/>
                <a:gd name="T46" fmla="*/ 58 w 112"/>
                <a:gd name="T47" fmla="*/ 4 h 122"/>
                <a:gd name="T48" fmla="*/ 66 w 112"/>
                <a:gd name="T49" fmla="*/ 10 h 122"/>
                <a:gd name="T50" fmla="*/ 82 w 112"/>
                <a:gd name="T51" fmla="*/ 26 h 122"/>
                <a:gd name="T52" fmla="*/ 92 w 112"/>
                <a:gd name="T53" fmla="*/ 34 h 122"/>
                <a:gd name="T54" fmla="*/ 100 w 112"/>
                <a:gd name="T55" fmla="*/ 42 h 122"/>
                <a:gd name="T56" fmla="*/ 102 w 112"/>
                <a:gd name="T57" fmla="*/ 44 h 122"/>
                <a:gd name="T58" fmla="*/ 34 w 112"/>
                <a:gd name="T59" fmla="*/ 78 h 122"/>
                <a:gd name="T60" fmla="*/ 28 w 112"/>
                <a:gd name="T61" fmla="*/ 72 h 122"/>
                <a:gd name="T62" fmla="*/ 24 w 112"/>
                <a:gd name="T63" fmla="*/ 72 h 122"/>
                <a:gd name="T64" fmla="*/ 22 w 112"/>
                <a:gd name="T65" fmla="*/ 68 h 122"/>
                <a:gd name="T66" fmla="*/ 22 w 112"/>
                <a:gd name="T67" fmla="*/ 64 h 122"/>
                <a:gd name="T68" fmla="*/ 26 w 112"/>
                <a:gd name="T69" fmla="*/ 58 h 122"/>
                <a:gd name="T70" fmla="*/ 36 w 112"/>
                <a:gd name="T71" fmla="*/ 48 h 122"/>
                <a:gd name="T72" fmla="*/ 42 w 112"/>
                <a:gd name="T73" fmla="*/ 38 h 122"/>
                <a:gd name="T74" fmla="*/ 46 w 112"/>
                <a:gd name="T75" fmla="*/ 32 h 122"/>
                <a:gd name="T76" fmla="*/ 50 w 112"/>
                <a:gd name="T77" fmla="*/ 26 h 122"/>
                <a:gd name="T78" fmla="*/ 60 w 112"/>
                <a:gd name="T79" fmla="*/ 34 h 122"/>
                <a:gd name="T80" fmla="*/ 66 w 112"/>
                <a:gd name="T81" fmla="*/ 44 h 122"/>
                <a:gd name="T82" fmla="*/ 72 w 112"/>
                <a:gd name="T83" fmla="*/ 50 h 122"/>
                <a:gd name="T84" fmla="*/ 76 w 112"/>
                <a:gd name="T85" fmla="*/ 50 h 122"/>
                <a:gd name="T86" fmla="*/ 80 w 112"/>
                <a:gd name="T87" fmla="*/ 50 h 122"/>
                <a:gd name="T88" fmla="*/ 88 w 112"/>
                <a:gd name="T89" fmla="*/ 56 h 122"/>
                <a:gd name="T90" fmla="*/ 80 w 112"/>
                <a:gd name="T91" fmla="*/ 68 h 122"/>
                <a:gd name="T92" fmla="*/ 74 w 112"/>
                <a:gd name="T93" fmla="*/ 78 h 122"/>
                <a:gd name="T94" fmla="*/ 66 w 112"/>
                <a:gd name="T95" fmla="*/ 88 h 122"/>
                <a:gd name="T96" fmla="*/ 60 w 112"/>
                <a:gd name="T97" fmla="*/ 96 h 122"/>
                <a:gd name="T98" fmla="*/ 56 w 112"/>
                <a:gd name="T99" fmla="*/ 96 h 122"/>
                <a:gd name="T100" fmla="*/ 54 w 112"/>
                <a:gd name="T101" fmla="*/ 94 h 122"/>
                <a:gd name="T102" fmla="*/ 46 w 112"/>
                <a:gd name="T103" fmla="*/ 88 h 122"/>
                <a:gd name="T104" fmla="*/ 34 w 112"/>
                <a:gd name="T105"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122">
                  <a:moveTo>
                    <a:pt x="102" y="44"/>
                  </a:moveTo>
                  <a:lnTo>
                    <a:pt x="102" y="44"/>
                  </a:lnTo>
                  <a:lnTo>
                    <a:pt x="108" y="52"/>
                  </a:lnTo>
                  <a:lnTo>
                    <a:pt x="108" y="52"/>
                  </a:lnTo>
                  <a:lnTo>
                    <a:pt x="112" y="54"/>
                  </a:lnTo>
                  <a:lnTo>
                    <a:pt x="112" y="58"/>
                  </a:lnTo>
                  <a:lnTo>
                    <a:pt x="110" y="64"/>
                  </a:lnTo>
                  <a:lnTo>
                    <a:pt x="102" y="74"/>
                  </a:lnTo>
                  <a:lnTo>
                    <a:pt x="102" y="74"/>
                  </a:lnTo>
                  <a:lnTo>
                    <a:pt x="98" y="80"/>
                  </a:lnTo>
                  <a:lnTo>
                    <a:pt x="92" y="86"/>
                  </a:lnTo>
                  <a:lnTo>
                    <a:pt x="92" y="86"/>
                  </a:lnTo>
                  <a:lnTo>
                    <a:pt x="82" y="96"/>
                  </a:lnTo>
                  <a:lnTo>
                    <a:pt x="82" y="96"/>
                  </a:lnTo>
                  <a:lnTo>
                    <a:pt x="70" y="108"/>
                  </a:lnTo>
                  <a:lnTo>
                    <a:pt x="70" y="108"/>
                  </a:lnTo>
                  <a:lnTo>
                    <a:pt x="64" y="116"/>
                  </a:lnTo>
                  <a:lnTo>
                    <a:pt x="56" y="122"/>
                  </a:lnTo>
                  <a:lnTo>
                    <a:pt x="56" y="122"/>
                  </a:lnTo>
                  <a:lnTo>
                    <a:pt x="50" y="116"/>
                  </a:lnTo>
                  <a:lnTo>
                    <a:pt x="44" y="112"/>
                  </a:lnTo>
                  <a:lnTo>
                    <a:pt x="44" y="112"/>
                  </a:lnTo>
                  <a:lnTo>
                    <a:pt x="32" y="104"/>
                  </a:lnTo>
                  <a:lnTo>
                    <a:pt x="32" y="104"/>
                  </a:lnTo>
                  <a:lnTo>
                    <a:pt x="22" y="96"/>
                  </a:lnTo>
                  <a:lnTo>
                    <a:pt x="14" y="88"/>
                  </a:lnTo>
                  <a:lnTo>
                    <a:pt x="14" y="88"/>
                  </a:lnTo>
                  <a:lnTo>
                    <a:pt x="6" y="80"/>
                  </a:lnTo>
                  <a:lnTo>
                    <a:pt x="6" y="80"/>
                  </a:lnTo>
                  <a:lnTo>
                    <a:pt x="0" y="76"/>
                  </a:lnTo>
                  <a:lnTo>
                    <a:pt x="0" y="76"/>
                  </a:lnTo>
                  <a:lnTo>
                    <a:pt x="0" y="72"/>
                  </a:lnTo>
                  <a:lnTo>
                    <a:pt x="0" y="68"/>
                  </a:lnTo>
                  <a:lnTo>
                    <a:pt x="6" y="60"/>
                  </a:lnTo>
                  <a:lnTo>
                    <a:pt x="6" y="60"/>
                  </a:lnTo>
                  <a:lnTo>
                    <a:pt x="14" y="44"/>
                  </a:lnTo>
                  <a:lnTo>
                    <a:pt x="14" y="44"/>
                  </a:lnTo>
                  <a:lnTo>
                    <a:pt x="20" y="34"/>
                  </a:lnTo>
                  <a:lnTo>
                    <a:pt x="20" y="34"/>
                  </a:lnTo>
                  <a:lnTo>
                    <a:pt x="34" y="18"/>
                  </a:lnTo>
                  <a:lnTo>
                    <a:pt x="34" y="18"/>
                  </a:lnTo>
                  <a:lnTo>
                    <a:pt x="44" y="6"/>
                  </a:lnTo>
                  <a:lnTo>
                    <a:pt x="44" y="6"/>
                  </a:lnTo>
                  <a:lnTo>
                    <a:pt x="48" y="2"/>
                  </a:lnTo>
                  <a:lnTo>
                    <a:pt x="48" y="2"/>
                  </a:lnTo>
                  <a:lnTo>
                    <a:pt x="52" y="0"/>
                  </a:lnTo>
                  <a:lnTo>
                    <a:pt x="52" y="0"/>
                  </a:lnTo>
                  <a:lnTo>
                    <a:pt x="58" y="4"/>
                  </a:lnTo>
                  <a:lnTo>
                    <a:pt x="58" y="4"/>
                  </a:lnTo>
                  <a:lnTo>
                    <a:pt x="66" y="10"/>
                  </a:lnTo>
                  <a:lnTo>
                    <a:pt x="66" y="10"/>
                  </a:lnTo>
                  <a:lnTo>
                    <a:pt x="82" y="26"/>
                  </a:lnTo>
                  <a:lnTo>
                    <a:pt x="82" y="26"/>
                  </a:lnTo>
                  <a:lnTo>
                    <a:pt x="92" y="34"/>
                  </a:lnTo>
                  <a:lnTo>
                    <a:pt x="92" y="34"/>
                  </a:lnTo>
                  <a:lnTo>
                    <a:pt x="100" y="42"/>
                  </a:lnTo>
                  <a:lnTo>
                    <a:pt x="100" y="42"/>
                  </a:lnTo>
                  <a:lnTo>
                    <a:pt x="102" y="44"/>
                  </a:lnTo>
                  <a:lnTo>
                    <a:pt x="102" y="44"/>
                  </a:lnTo>
                  <a:close/>
                  <a:moveTo>
                    <a:pt x="34" y="78"/>
                  </a:moveTo>
                  <a:lnTo>
                    <a:pt x="34" y="78"/>
                  </a:lnTo>
                  <a:lnTo>
                    <a:pt x="28" y="72"/>
                  </a:lnTo>
                  <a:lnTo>
                    <a:pt x="28" y="72"/>
                  </a:lnTo>
                  <a:lnTo>
                    <a:pt x="24" y="72"/>
                  </a:lnTo>
                  <a:lnTo>
                    <a:pt x="22" y="68"/>
                  </a:lnTo>
                  <a:lnTo>
                    <a:pt x="22" y="68"/>
                  </a:lnTo>
                  <a:lnTo>
                    <a:pt x="22" y="64"/>
                  </a:lnTo>
                  <a:lnTo>
                    <a:pt x="22" y="64"/>
                  </a:lnTo>
                  <a:lnTo>
                    <a:pt x="26" y="58"/>
                  </a:lnTo>
                  <a:lnTo>
                    <a:pt x="26" y="58"/>
                  </a:lnTo>
                  <a:lnTo>
                    <a:pt x="36" y="48"/>
                  </a:lnTo>
                  <a:lnTo>
                    <a:pt x="36" y="48"/>
                  </a:lnTo>
                  <a:lnTo>
                    <a:pt x="42" y="38"/>
                  </a:lnTo>
                  <a:lnTo>
                    <a:pt x="42" y="38"/>
                  </a:lnTo>
                  <a:lnTo>
                    <a:pt x="46" y="32"/>
                  </a:lnTo>
                  <a:lnTo>
                    <a:pt x="46" y="32"/>
                  </a:lnTo>
                  <a:lnTo>
                    <a:pt x="50" y="26"/>
                  </a:lnTo>
                  <a:lnTo>
                    <a:pt x="50" y="26"/>
                  </a:lnTo>
                  <a:lnTo>
                    <a:pt x="56" y="30"/>
                  </a:lnTo>
                  <a:lnTo>
                    <a:pt x="60" y="34"/>
                  </a:lnTo>
                  <a:lnTo>
                    <a:pt x="60" y="34"/>
                  </a:lnTo>
                  <a:lnTo>
                    <a:pt x="66" y="44"/>
                  </a:lnTo>
                  <a:lnTo>
                    <a:pt x="66" y="44"/>
                  </a:lnTo>
                  <a:lnTo>
                    <a:pt x="72" y="50"/>
                  </a:lnTo>
                  <a:lnTo>
                    <a:pt x="72" y="50"/>
                  </a:lnTo>
                  <a:lnTo>
                    <a:pt x="76" y="50"/>
                  </a:lnTo>
                  <a:lnTo>
                    <a:pt x="80" y="50"/>
                  </a:lnTo>
                  <a:lnTo>
                    <a:pt x="80" y="50"/>
                  </a:lnTo>
                  <a:lnTo>
                    <a:pt x="84" y="52"/>
                  </a:lnTo>
                  <a:lnTo>
                    <a:pt x="88" y="56"/>
                  </a:lnTo>
                  <a:lnTo>
                    <a:pt x="88" y="56"/>
                  </a:lnTo>
                  <a:lnTo>
                    <a:pt x="80" y="68"/>
                  </a:lnTo>
                  <a:lnTo>
                    <a:pt x="74" y="78"/>
                  </a:lnTo>
                  <a:lnTo>
                    <a:pt x="74" y="78"/>
                  </a:lnTo>
                  <a:lnTo>
                    <a:pt x="66" y="88"/>
                  </a:lnTo>
                  <a:lnTo>
                    <a:pt x="66" y="88"/>
                  </a:lnTo>
                  <a:lnTo>
                    <a:pt x="64" y="94"/>
                  </a:lnTo>
                  <a:lnTo>
                    <a:pt x="60" y="96"/>
                  </a:lnTo>
                  <a:lnTo>
                    <a:pt x="60" y="96"/>
                  </a:lnTo>
                  <a:lnTo>
                    <a:pt x="56" y="96"/>
                  </a:lnTo>
                  <a:lnTo>
                    <a:pt x="54" y="94"/>
                  </a:lnTo>
                  <a:lnTo>
                    <a:pt x="54" y="94"/>
                  </a:lnTo>
                  <a:lnTo>
                    <a:pt x="46" y="88"/>
                  </a:lnTo>
                  <a:lnTo>
                    <a:pt x="46" y="88"/>
                  </a:lnTo>
                  <a:lnTo>
                    <a:pt x="34" y="78"/>
                  </a:lnTo>
                  <a:lnTo>
                    <a:pt x="3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0" name="Freeform 12"/>
            <p:cNvSpPr>
              <a:spLocks/>
            </p:cNvSpPr>
            <p:nvPr userDrawn="1"/>
          </p:nvSpPr>
          <p:spPr bwMode="auto">
            <a:xfrm>
              <a:off x="3319" y="814"/>
              <a:ext cx="100" cy="102"/>
            </a:xfrm>
            <a:custGeom>
              <a:avLst/>
              <a:gdLst>
                <a:gd name="T0" fmla="*/ 82 w 100"/>
                <a:gd name="T1" fmla="*/ 30 h 102"/>
                <a:gd name="T2" fmla="*/ 86 w 100"/>
                <a:gd name="T3" fmla="*/ 34 h 102"/>
                <a:gd name="T4" fmla="*/ 92 w 100"/>
                <a:gd name="T5" fmla="*/ 38 h 102"/>
                <a:gd name="T6" fmla="*/ 100 w 100"/>
                <a:gd name="T7" fmla="*/ 46 h 102"/>
                <a:gd name="T8" fmla="*/ 98 w 100"/>
                <a:gd name="T9" fmla="*/ 50 h 102"/>
                <a:gd name="T10" fmla="*/ 94 w 100"/>
                <a:gd name="T11" fmla="*/ 54 h 102"/>
                <a:gd name="T12" fmla="*/ 88 w 100"/>
                <a:gd name="T13" fmla="*/ 62 h 102"/>
                <a:gd name="T14" fmla="*/ 76 w 100"/>
                <a:gd name="T15" fmla="*/ 78 h 102"/>
                <a:gd name="T16" fmla="*/ 64 w 100"/>
                <a:gd name="T17" fmla="*/ 92 h 102"/>
                <a:gd name="T18" fmla="*/ 58 w 100"/>
                <a:gd name="T19" fmla="*/ 98 h 102"/>
                <a:gd name="T20" fmla="*/ 52 w 100"/>
                <a:gd name="T21" fmla="*/ 102 h 102"/>
                <a:gd name="T22" fmla="*/ 48 w 100"/>
                <a:gd name="T23" fmla="*/ 102 h 102"/>
                <a:gd name="T24" fmla="*/ 44 w 100"/>
                <a:gd name="T25" fmla="*/ 98 h 102"/>
                <a:gd name="T26" fmla="*/ 36 w 100"/>
                <a:gd name="T27" fmla="*/ 96 h 102"/>
                <a:gd name="T28" fmla="*/ 26 w 100"/>
                <a:gd name="T29" fmla="*/ 86 h 102"/>
                <a:gd name="T30" fmla="*/ 22 w 100"/>
                <a:gd name="T31" fmla="*/ 82 h 102"/>
                <a:gd name="T32" fmla="*/ 14 w 100"/>
                <a:gd name="T33" fmla="*/ 78 h 102"/>
                <a:gd name="T34" fmla="*/ 4 w 100"/>
                <a:gd name="T35" fmla="*/ 68 h 102"/>
                <a:gd name="T36" fmla="*/ 0 w 100"/>
                <a:gd name="T37" fmla="*/ 62 h 102"/>
                <a:gd name="T38" fmla="*/ 0 w 100"/>
                <a:gd name="T39" fmla="*/ 58 h 102"/>
                <a:gd name="T40" fmla="*/ 4 w 100"/>
                <a:gd name="T41" fmla="*/ 50 h 102"/>
                <a:gd name="T42" fmla="*/ 8 w 100"/>
                <a:gd name="T43" fmla="*/ 40 h 102"/>
                <a:gd name="T44" fmla="*/ 18 w 100"/>
                <a:gd name="T45" fmla="*/ 26 h 102"/>
                <a:gd name="T46" fmla="*/ 30 w 100"/>
                <a:gd name="T47" fmla="*/ 12 h 102"/>
                <a:gd name="T48" fmla="*/ 42 w 100"/>
                <a:gd name="T49" fmla="*/ 0 h 102"/>
                <a:gd name="T50" fmla="*/ 48 w 100"/>
                <a:gd name="T51" fmla="*/ 2 h 102"/>
                <a:gd name="T52" fmla="*/ 54 w 100"/>
                <a:gd name="T53" fmla="*/ 6 h 102"/>
                <a:gd name="T54" fmla="*/ 62 w 100"/>
                <a:gd name="T55" fmla="*/ 16 h 102"/>
                <a:gd name="T56" fmla="*/ 66 w 100"/>
                <a:gd name="T57" fmla="*/ 22 h 102"/>
                <a:gd name="T58" fmla="*/ 72 w 100"/>
                <a:gd name="T59" fmla="*/ 24 h 102"/>
                <a:gd name="T60" fmla="*/ 78 w 100"/>
                <a:gd name="T61" fmla="*/ 28 h 102"/>
                <a:gd name="T62" fmla="*/ 82 w 100"/>
                <a:gd name="T63"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02">
                  <a:moveTo>
                    <a:pt x="82" y="30"/>
                  </a:moveTo>
                  <a:lnTo>
                    <a:pt x="82" y="30"/>
                  </a:lnTo>
                  <a:lnTo>
                    <a:pt x="86" y="34"/>
                  </a:lnTo>
                  <a:lnTo>
                    <a:pt x="86" y="34"/>
                  </a:lnTo>
                  <a:lnTo>
                    <a:pt x="92" y="38"/>
                  </a:lnTo>
                  <a:lnTo>
                    <a:pt x="92" y="38"/>
                  </a:lnTo>
                  <a:lnTo>
                    <a:pt x="96" y="42"/>
                  </a:lnTo>
                  <a:lnTo>
                    <a:pt x="100" y="46"/>
                  </a:lnTo>
                  <a:lnTo>
                    <a:pt x="100" y="46"/>
                  </a:lnTo>
                  <a:lnTo>
                    <a:pt x="98" y="50"/>
                  </a:lnTo>
                  <a:lnTo>
                    <a:pt x="94" y="54"/>
                  </a:lnTo>
                  <a:lnTo>
                    <a:pt x="94" y="54"/>
                  </a:lnTo>
                  <a:lnTo>
                    <a:pt x="88" y="62"/>
                  </a:lnTo>
                  <a:lnTo>
                    <a:pt x="88" y="62"/>
                  </a:lnTo>
                  <a:lnTo>
                    <a:pt x="76" y="78"/>
                  </a:lnTo>
                  <a:lnTo>
                    <a:pt x="76" y="78"/>
                  </a:lnTo>
                  <a:lnTo>
                    <a:pt x="64" y="92"/>
                  </a:lnTo>
                  <a:lnTo>
                    <a:pt x="64" y="92"/>
                  </a:lnTo>
                  <a:lnTo>
                    <a:pt x="58" y="98"/>
                  </a:lnTo>
                  <a:lnTo>
                    <a:pt x="58" y="98"/>
                  </a:lnTo>
                  <a:lnTo>
                    <a:pt x="56" y="102"/>
                  </a:lnTo>
                  <a:lnTo>
                    <a:pt x="52" y="102"/>
                  </a:lnTo>
                  <a:lnTo>
                    <a:pt x="52" y="102"/>
                  </a:lnTo>
                  <a:lnTo>
                    <a:pt x="48" y="102"/>
                  </a:lnTo>
                  <a:lnTo>
                    <a:pt x="44" y="98"/>
                  </a:lnTo>
                  <a:lnTo>
                    <a:pt x="44" y="98"/>
                  </a:lnTo>
                  <a:lnTo>
                    <a:pt x="36" y="96"/>
                  </a:lnTo>
                  <a:lnTo>
                    <a:pt x="36" y="96"/>
                  </a:lnTo>
                  <a:lnTo>
                    <a:pt x="30" y="92"/>
                  </a:lnTo>
                  <a:lnTo>
                    <a:pt x="26" y="86"/>
                  </a:lnTo>
                  <a:lnTo>
                    <a:pt x="26" y="86"/>
                  </a:lnTo>
                  <a:lnTo>
                    <a:pt x="22" y="82"/>
                  </a:lnTo>
                  <a:lnTo>
                    <a:pt x="14" y="78"/>
                  </a:lnTo>
                  <a:lnTo>
                    <a:pt x="14" y="78"/>
                  </a:lnTo>
                  <a:lnTo>
                    <a:pt x="8" y="74"/>
                  </a:lnTo>
                  <a:lnTo>
                    <a:pt x="4" y="68"/>
                  </a:lnTo>
                  <a:lnTo>
                    <a:pt x="4" y="68"/>
                  </a:lnTo>
                  <a:lnTo>
                    <a:pt x="0" y="62"/>
                  </a:lnTo>
                  <a:lnTo>
                    <a:pt x="0" y="62"/>
                  </a:lnTo>
                  <a:lnTo>
                    <a:pt x="0" y="58"/>
                  </a:lnTo>
                  <a:lnTo>
                    <a:pt x="0" y="58"/>
                  </a:lnTo>
                  <a:lnTo>
                    <a:pt x="4" y="50"/>
                  </a:lnTo>
                  <a:lnTo>
                    <a:pt x="4" y="50"/>
                  </a:lnTo>
                  <a:lnTo>
                    <a:pt x="8" y="40"/>
                  </a:lnTo>
                  <a:lnTo>
                    <a:pt x="8" y="40"/>
                  </a:lnTo>
                  <a:lnTo>
                    <a:pt x="18" y="26"/>
                  </a:lnTo>
                  <a:lnTo>
                    <a:pt x="18" y="26"/>
                  </a:lnTo>
                  <a:lnTo>
                    <a:pt x="30" y="12"/>
                  </a:lnTo>
                  <a:lnTo>
                    <a:pt x="42" y="0"/>
                  </a:lnTo>
                  <a:lnTo>
                    <a:pt x="42" y="0"/>
                  </a:lnTo>
                  <a:lnTo>
                    <a:pt x="44" y="0"/>
                  </a:lnTo>
                  <a:lnTo>
                    <a:pt x="48" y="2"/>
                  </a:lnTo>
                  <a:lnTo>
                    <a:pt x="48" y="2"/>
                  </a:lnTo>
                  <a:lnTo>
                    <a:pt x="54" y="6"/>
                  </a:lnTo>
                  <a:lnTo>
                    <a:pt x="54" y="6"/>
                  </a:lnTo>
                  <a:lnTo>
                    <a:pt x="62" y="16"/>
                  </a:lnTo>
                  <a:lnTo>
                    <a:pt x="62" y="16"/>
                  </a:lnTo>
                  <a:lnTo>
                    <a:pt x="66" y="22"/>
                  </a:lnTo>
                  <a:lnTo>
                    <a:pt x="72" y="24"/>
                  </a:lnTo>
                  <a:lnTo>
                    <a:pt x="72" y="24"/>
                  </a:lnTo>
                  <a:lnTo>
                    <a:pt x="78" y="28"/>
                  </a:lnTo>
                  <a:lnTo>
                    <a:pt x="78" y="28"/>
                  </a:lnTo>
                  <a:lnTo>
                    <a:pt x="82" y="30"/>
                  </a:lnTo>
                  <a:lnTo>
                    <a:pt x="8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1" name="Freeform 13"/>
            <p:cNvSpPr>
              <a:spLocks/>
            </p:cNvSpPr>
            <p:nvPr userDrawn="1"/>
          </p:nvSpPr>
          <p:spPr bwMode="auto">
            <a:xfrm>
              <a:off x="3311" y="548"/>
              <a:ext cx="104" cy="112"/>
            </a:xfrm>
            <a:custGeom>
              <a:avLst/>
              <a:gdLst>
                <a:gd name="T0" fmla="*/ 96 w 104"/>
                <a:gd name="T1" fmla="*/ 44 h 112"/>
                <a:gd name="T2" fmla="*/ 104 w 104"/>
                <a:gd name="T3" fmla="*/ 54 h 112"/>
                <a:gd name="T4" fmla="*/ 104 w 104"/>
                <a:gd name="T5" fmla="*/ 58 h 112"/>
                <a:gd name="T6" fmla="*/ 96 w 104"/>
                <a:gd name="T7" fmla="*/ 70 h 112"/>
                <a:gd name="T8" fmla="*/ 88 w 104"/>
                <a:gd name="T9" fmla="*/ 76 h 112"/>
                <a:gd name="T10" fmla="*/ 74 w 104"/>
                <a:gd name="T11" fmla="*/ 92 h 112"/>
                <a:gd name="T12" fmla="*/ 64 w 104"/>
                <a:gd name="T13" fmla="*/ 104 h 112"/>
                <a:gd name="T14" fmla="*/ 60 w 104"/>
                <a:gd name="T15" fmla="*/ 108 h 112"/>
                <a:gd name="T16" fmla="*/ 56 w 104"/>
                <a:gd name="T17" fmla="*/ 108 h 112"/>
                <a:gd name="T18" fmla="*/ 54 w 104"/>
                <a:gd name="T19" fmla="*/ 110 h 112"/>
                <a:gd name="T20" fmla="*/ 50 w 104"/>
                <a:gd name="T21" fmla="*/ 112 h 112"/>
                <a:gd name="T22" fmla="*/ 42 w 104"/>
                <a:gd name="T23" fmla="*/ 106 h 112"/>
                <a:gd name="T24" fmla="*/ 36 w 104"/>
                <a:gd name="T25" fmla="*/ 98 h 112"/>
                <a:gd name="T26" fmla="*/ 34 w 104"/>
                <a:gd name="T27" fmla="*/ 96 h 112"/>
                <a:gd name="T28" fmla="*/ 32 w 104"/>
                <a:gd name="T29" fmla="*/ 92 h 112"/>
                <a:gd name="T30" fmla="*/ 26 w 104"/>
                <a:gd name="T31" fmla="*/ 84 h 112"/>
                <a:gd name="T32" fmla="*/ 16 w 104"/>
                <a:gd name="T33" fmla="*/ 78 h 112"/>
                <a:gd name="T34" fmla="*/ 12 w 104"/>
                <a:gd name="T35" fmla="*/ 72 h 112"/>
                <a:gd name="T36" fmla="*/ 10 w 104"/>
                <a:gd name="T37" fmla="*/ 68 h 112"/>
                <a:gd name="T38" fmla="*/ 6 w 104"/>
                <a:gd name="T39" fmla="*/ 62 h 112"/>
                <a:gd name="T40" fmla="*/ 0 w 104"/>
                <a:gd name="T41" fmla="*/ 54 h 112"/>
                <a:gd name="T42" fmla="*/ 12 w 104"/>
                <a:gd name="T43" fmla="*/ 40 h 112"/>
                <a:gd name="T44" fmla="*/ 22 w 104"/>
                <a:gd name="T45" fmla="*/ 28 h 112"/>
                <a:gd name="T46" fmla="*/ 32 w 104"/>
                <a:gd name="T47" fmla="*/ 16 h 112"/>
                <a:gd name="T48" fmla="*/ 46 w 104"/>
                <a:gd name="T49" fmla="*/ 6 h 112"/>
                <a:gd name="T50" fmla="*/ 50 w 104"/>
                <a:gd name="T51" fmla="*/ 2 h 112"/>
                <a:gd name="T52" fmla="*/ 54 w 104"/>
                <a:gd name="T53" fmla="*/ 0 h 112"/>
                <a:gd name="T54" fmla="*/ 62 w 104"/>
                <a:gd name="T55" fmla="*/ 2 h 112"/>
                <a:gd name="T56" fmla="*/ 66 w 104"/>
                <a:gd name="T57" fmla="*/ 8 h 112"/>
                <a:gd name="T58" fmla="*/ 70 w 104"/>
                <a:gd name="T59" fmla="*/ 14 h 112"/>
                <a:gd name="T60" fmla="*/ 80 w 104"/>
                <a:gd name="T61" fmla="*/ 26 h 112"/>
                <a:gd name="T62" fmla="*/ 90 w 104"/>
                <a:gd name="T63" fmla="*/ 34 h 112"/>
                <a:gd name="T64" fmla="*/ 96 w 104"/>
                <a:gd name="T65" fmla="*/ 44 h 112"/>
                <a:gd name="T66" fmla="*/ 96 w 104"/>
                <a:gd name="T67" fmla="*/ 4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12">
                  <a:moveTo>
                    <a:pt x="96" y="44"/>
                  </a:moveTo>
                  <a:lnTo>
                    <a:pt x="96" y="44"/>
                  </a:lnTo>
                  <a:lnTo>
                    <a:pt x="100" y="50"/>
                  </a:lnTo>
                  <a:lnTo>
                    <a:pt x="104" y="54"/>
                  </a:lnTo>
                  <a:lnTo>
                    <a:pt x="104" y="54"/>
                  </a:lnTo>
                  <a:lnTo>
                    <a:pt x="104" y="58"/>
                  </a:lnTo>
                  <a:lnTo>
                    <a:pt x="102" y="62"/>
                  </a:lnTo>
                  <a:lnTo>
                    <a:pt x="96" y="70"/>
                  </a:lnTo>
                  <a:lnTo>
                    <a:pt x="96" y="70"/>
                  </a:lnTo>
                  <a:lnTo>
                    <a:pt x="88" y="76"/>
                  </a:lnTo>
                  <a:lnTo>
                    <a:pt x="88" y="76"/>
                  </a:lnTo>
                  <a:lnTo>
                    <a:pt x="74" y="92"/>
                  </a:lnTo>
                  <a:lnTo>
                    <a:pt x="74" y="92"/>
                  </a:lnTo>
                  <a:lnTo>
                    <a:pt x="64" y="104"/>
                  </a:lnTo>
                  <a:lnTo>
                    <a:pt x="64" y="104"/>
                  </a:lnTo>
                  <a:lnTo>
                    <a:pt x="60" y="108"/>
                  </a:lnTo>
                  <a:lnTo>
                    <a:pt x="60" y="108"/>
                  </a:lnTo>
                  <a:lnTo>
                    <a:pt x="56" y="108"/>
                  </a:lnTo>
                  <a:lnTo>
                    <a:pt x="56" y="108"/>
                  </a:lnTo>
                  <a:lnTo>
                    <a:pt x="54" y="110"/>
                  </a:lnTo>
                  <a:lnTo>
                    <a:pt x="50" y="112"/>
                  </a:lnTo>
                  <a:lnTo>
                    <a:pt x="50" y="112"/>
                  </a:lnTo>
                  <a:lnTo>
                    <a:pt x="46" y="110"/>
                  </a:lnTo>
                  <a:lnTo>
                    <a:pt x="42" y="106"/>
                  </a:lnTo>
                  <a:lnTo>
                    <a:pt x="42" y="106"/>
                  </a:lnTo>
                  <a:lnTo>
                    <a:pt x="36" y="98"/>
                  </a:lnTo>
                  <a:lnTo>
                    <a:pt x="36" y="98"/>
                  </a:lnTo>
                  <a:lnTo>
                    <a:pt x="34" y="96"/>
                  </a:lnTo>
                  <a:lnTo>
                    <a:pt x="32" y="92"/>
                  </a:lnTo>
                  <a:lnTo>
                    <a:pt x="32" y="92"/>
                  </a:lnTo>
                  <a:lnTo>
                    <a:pt x="30" y="88"/>
                  </a:lnTo>
                  <a:lnTo>
                    <a:pt x="26" y="84"/>
                  </a:lnTo>
                  <a:lnTo>
                    <a:pt x="16" y="78"/>
                  </a:lnTo>
                  <a:lnTo>
                    <a:pt x="16" y="78"/>
                  </a:lnTo>
                  <a:lnTo>
                    <a:pt x="14" y="76"/>
                  </a:lnTo>
                  <a:lnTo>
                    <a:pt x="12" y="72"/>
                  </a:lnTo>
                  <a:lnTo>
                    <a:pt x="12" y="72"/>
                  </a:lnTo>
                  <a:lnTo>
                    <a:pt x="10" y="68"/>
                  </a:lnTo>
                  <a:lnTo>
                    <a:pt x="6" y="62"/>
                  </a:lnTo>
                  <a:lnTo>
                    <a:pt x="6" y="62"/>
                  </a:lnTo>
                  <a:lnTo>
                    <a:pt x="0" y="54"/>
                  </a:lnTo>
                  <a:lnTo>
                    <a:pt x="0" y="54"/>
                  </a:lnTo>
                  <a:lnTo>
                    <a:pt x="12" y="40"/>
                  </a:lnTo>
                  <a:lnTo>
                    <a:pt x="12" y="40"/>
                  </a:lnTo>
                  <a:lnTo>
                    <a:pt x="22" y="28"/>
                  </a:lnTo>
                  <a:lnTo>
                    <a:pt x="22" y="28"/>
                  </a:lnTo>
                  <a:lnTo>
                    <a:pt x="26" y="22"/>
                  </a:lnTo>
                  <a:lnTo>
                    <a:pt x="32" y="16"/>
                  </a:lnTo>
                  <a:lnTo>
                    <a:pt x="32" y="16"/>
                  </a:lnTo>
                  <a:lnTo>
                    <a:pt x="46" y="6"/>
                  </a:lnTo>
                  <a:lnTo>
                    <a:pt x="46" y="6"/>
                  </a:lnTo>
                  <a:lnTo>
                    <a:pt x="50" y="2"/>
                  </a:lnTo>
                  <a:lnTo>
                    <a:pt x="54" y="0"/>
                  </a:lnTo>
                  <a:lnTo>
                    <a:pt x="54" y="0"/>
                  </a:lnTo>
                  <a:lnTo>
                    <a:pt x="58" y="0"/>
                  </a:lnTo>
                  <a:lnTo>
                    <a:pt x="62" y="2"/>
                  </a:lnTo>
                  <a:lnTo>
                    <a:pt x="62" y="2"/>
                  </a:lnTo>
                  <a:lnTo>
                    <a:pt x="66" y="8"/>
                  </a:lnTo>
                  <a:lnTo>
                    <a:pt x="70" y="14"/>
                  </a:lnTo>
                  <a:lnTo>
                    <a:pt x="70" y="14"/>
                  </a:lnTo>
                  <a:lnTo>
                    <a:pt x="80" y="26"/>
                  </a:lnTo>
                  <a:lnTo>
                    <a:pt x="80" y="26"/>
                  </a:lnTo>
                  <a:lnTo>
                    <a:pt x="90" y="34"/>
                  </a:lnTo>
                  <a:lnTo>
                    <a:pt x="90" y="34"/>
                  </a:lnTo>
                  <a:lnTo>
                    <a:pt x="96" y="44"/>
                  </a:lnTo>
                  <a:lnTo>
                    <a:pt x="96" y="44"/>
                  </a:lnTo>
                  <a:lnTo>
                    <a:pt x="96" y="44"/>
                  </a:lnTo>
                  <a:lnTo>
                    <a:pt x="9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2" name="Freeform 14"/>
            <p:cNvSpPr>
              <a:spLocks noEditPoints="1"/>
            </p:cNvSpPr>
            <p:nvPr userDrawn="1"/>
          </p:nvSpPr>
          <p:spPr bwMode="auto">
            <a:xfrm>
              <a:off x="3309" y="414"/>
              <a:ext cx="116" cy="116"/>
            </a:xfrm>
            <a:custGeom>
              <a:avLst/>
              <a:gdLst>
                <a:gd name="T0" fmla="*/ 66 w 116"/>
                <a:gd name="T1" fmla="*/ 114 h 116"/>
                <a:gd name="T2" fmla="*/ 56 w 116"/>
                <a:gd name="T3" fmla="*/ 116 h 116"/>
                <a:gd name="T4" fmla="*/ 54 w 116"/>
                <a:gd name="T5" fmla="*/ 116 h 116"/>
                <a:gd name="T6" fmla="*/ 50 w 116"/>
                <a:gd name="T7" fmla="*/ 112 h 116"/>
                <a:gd name="T8" fmla="*/ 46 w 116"/>
                <a:gd name="T9" fmla="*/ 110 h 116"/>
                <a:gd name="T10" fmla="*/ 42 w 116"/>
                <a:gd name="T11" fmla="*/ 106 h 116"/>
                <a:gd name="T12" fmla="*/ 38 w 116"/>
                <a:gd name="T13" fmla="*/ 104 h 116"/>
                <a:gd name="T14" fmla="*/ 34 w 116"/>
                <a:gd name="T15" fmla="*/ 100 h 116"/>
                <a:gd name="T16" fmla="*/ 24 w 116"/>
                <a:gd name="T17" fmla="*/ 90 h 116"/>
                <a:gd name="T18" fmla="*/ 16 w 116"/>
                <a:gd name="T19" fmla="*/ 82 h 116"/>
                <a:gd name="T20" fmla="*/ 8 w 116"/>
                <a:gd name="T21" fmla="*/ 74 h 116"/>
                <a:gd name="T22" fmla="*/ 2 w 116"/>
                <a:gd name="T23" fmla="*/ 68 h 116"/>
                <a:gd name="T24" fmla="*/ 0 w 116"/>
                <a:gd name="T25" fmla="*/ 64 h 116"/>
                <a:gd name="T26" fmla="*/ 4 w 116"/>
                <a:gd name="T27" fmla="*/ 60 h 116"/>
                <a:gd name="T28" fmla="*/ 6 w 116"/>
                <a:gd name="T29" fmla="*/ 52 h 116"/>
                <a:gd name="T30" fmla="*/ 10 w 116"/>
                <a:gd name="T31" fmla="*/ 46 h 116"/>
                <a:gd name="T32" fmla="*/ 14 w 116"/>
                <a:gd name="T33" fmla="*/ 38 h 116"/>
                <a:gd name="T34" fmla="*/ 30 w 116"/>
                <a:gd name="T35" fmla="*/ 20 h 116"/>
                <a:gd name="T36" fmla="*/ 46 w 116"/>
                <a:gd name="T37" fmla="*/ 2 h 116"/>
                <a:gd name="T38" fmla="*/ 50 w 116"/>
                <a:gd name="T39" fmla="*/ 0 h 116"/>
                <a:gd name="T40" fmla="*/ 64 w 116"/>
                <a:gd name="T41" fmla="*/ 8 h 116"/>
                <a:gd name="T42" fmla="*/ 74 w 116"/>
                <a:gd name="T43" fmla="*/ 14 h 116"/>
                <a:gd name="T44" fmla="*/ 78 w 116"/>
                <a:gd name="T45" fmla="*/ 18 h 116"/>
                <a:gd name="T46" fmla="*/ 84 w 116"/>
                <a:gd name="T47" fmla="*/ 22 h 116"/>
                <a:gd name="T48" fmla="*/ 92 w 116"/>
                <a:gd name="T49" fmla="*/ 32 h 116"/>
                <a:gd name="T50" fmla="*/ 104 w 116"/>
                <a:gd name="T51" fmla="*/ 44 h 116"/>
                <a:gd name="T52" fmla="*/ 116 w 116"/>
                <a:gd name="T53" fmla="*/ 54 h 116"/>
                <a:gd name="T54" fmla="*/ 110 w 116"/>
                <a:gd name="T55" fmla="*/ 68 h 116"/>
                <a:gd name="T56" fmla="*/ 104 w 116"/>
                <a:gd name="T57" fmla="*/ 72 h 116"/>
                <a:gd name="T58" fmla="*/ 98 w 116"/>
                <a:gd name="T59" fmla="*/ 76 h 116"/>
                <a:gd name="T60" fmla="*/ 94 w 116"/>
                <a:gd name="T61" fmla="*/ 82 h 116"/>
                <a:gd name="T62" fmla="*/ 84 w 116"/>
                <a:gd name="T63" fmla="*/ 94 h 116"/>
                <a:gd name="T64" fmla="*/ 74 w 116"/>
                <a:gd name="T65" fmla="*/ 106 h 116"/>
                <a:gd name="T66" fmla="*/ 66 w 116"/>
                <a:gd name="T67" fmla="*/ 114 h 116"/>
                <a:gd name="T68" fmla="*/ 66 w 116"/>
                <a:gd name="T69" fmla="*/ 114 h 116"/>
                <a:gd name="T70" fmla="*/ 60 w 116"/>
                <a:gd name="T71" fmla="*/ 32 h 116"/>
                <a:gd name="T72" fmla="*/ 60 w 116"/>
                <a:gd name="T73" fmla="*/ 30 h 116"/>
                <a:gd name="T74" fmla="*/ 56 w 116"/>
                <a:gd name="T75" fmla="*/ 28 h 116"/>
                <a:gd name="T76" fmla="*/ 52 w 116"/>
                <a:gd name="T77" fmla="*/ 26 h 116"/>
                <a:gd name="T78" fmla="*/ 44 w 116"/>
                <a:gd name="T79" fmla="*/ 30 h 116"/>
                <a:gd name="T80" fmla="*/ 40 w 116"/>
                <a:gd name="T81" fmla="*/ 36 h 116"/>
                <a:gd name="T82" fmla="*/ 34 w 116"/>
                <a:gd name="T83" fmla="*/ 44 h 116"/>
                <a:gd name="T84" fmla="*/ 26 w 116"/>
                <a:gd name="T85" fmla="*/ 62 h 116"/>
                <a:gd name="T86" fmla="*/ 28 w 116"/>
                <a:gd name="T87" fmla="*/ 66 h 116"/>
                <a:gd name="T88" fmla="*/ 36 w 116"/>
                <a:gd name="T89" fmla="*/ 72 h 116"/>
                <a:gd name="T90" fmla="*/ 42 w 116"/>
                <a:gd name="T91" fmla="*/ 76 h 116"/>
                <a:gd name="T92" fmla="*/ 46 w 116"/>
                <a:gd name="T93" fmla="*/ 80 h 116"/>
                <a:gd name="T94" fmla="*/ 52 w 116"/>
                <a:gd name="T95" fmla="*/ 82 h 116"/>
                <a:gd name="T96" fmla="*/ 56 w 116"/>
                <a:gd name="T97" fmla="*/ 84 h 116"/>
                <a:gd name="T98" fmla="*/ 68 w 116"/>
                <a:gd name="T99" fmla="*/ 80 h 116"/>
                <a:gd name="T100" fmla="*/ 78 w 116"/>
                <a:gd name="T101" fmla="*/ 70 h 116"/>
                <a:gd name="T102" fmla="*/ 86 w 116"/>
                <a:gd name="T103" fmla="*/ 60 h 116"/>
                <a:gd name="T104" fmla="*/ 86 w 116"/>
                <a:gd name="T105" fmla="*/ 54 h 116"/>
                <a:gd name="T106" fmla="*/ 82 w 116"/>
                <a:gd name="T107" fmla="*/ 50 h 116"/>
                <a:gd name="T108" fmla="*/ 78 w 116"/>
                <a:gd name="T109" fmla="*/ 44 h 116"/>
                <a:gd name="T110" fmla="*/ 68 w 116"/>
                <a:gd name="T111" fmla="*/ 38 h 116"/>
                <a:gd name="T112" fmla="*/ 60 w 116"/>
                <a:gd name="T113" fmla="*/ 3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 h="116">
                  <a:moveTo>
                    <a:pt x="66" y="114"/>
                  </a:moveTo>
                  <a:lnTo>
                    <a:pt x="66" y="114"/>
                  </a:lnTo>
                  <a:lnTo>
                    <a:pt x="62" y="116"/>
                  </a:lnTo>
                  <a:lnTo>
                    <a:pt x="56" y="116"/>
                  </a:lnTo>
                  <a:lnTo>
                    <a:pt x="56" y="116"/>
                  </a:lnTo>
                  <a:lnTo>
                    <a:pt x="54" y="116"/>
                  </a:lnTo>
                  <a:lnTo>
                    <a:pt x="54" y="116"/>
                  </a:lnTo>
                  <a:lnTo>
                    <a:pt x="50" y="112"/>
                  </a:lnTo>
                  <a:lnTo>
                    <a:pt x="50" y="112"/>
                  </a:lnTo>
                  <a:lnTo>
                    <a:pt x="46" y="110"/>
                  </a:lnTo>
                  <a:lnTo>
                    <a:pt x="46" y="110"/>
                  </a:lnTo>
                  <a:lnTo>
                    <a:pt x="42" y="106"/>
                  </a:lnTo>
                  <a:lnTo>
                    <a:pt x="42" y="106"/>
                  </a:lnTo>
                  <a:lnTo>
                    <a:pt x="38" y="104"/>
                  </a:lnTo>
                  <a:lnTo>
                    <a:pt x="34" y="100"/>
                  </a:lnTo>
                  <a:lnTo>
                    <a:pt x="34" y="100"/>
                  </a:lnTo>
                  <a:lnTo>
                    <a:pt x="24" y="90"/>
                  </a:lnTo>
                  <a:lnTo>
                    <a:pt x="24" y="90"/>
                  </a:lnTo>
                  <a:lnTo>
                    <a:pt x="16" y="82"/>
                  </a:lnTo>
                  <a:lnTo>
                    <a:pt x="16" y="82"/>
                  </a:lnTo>
                  <a:lnTo>
                    <a:pt x="8" y="74"/>
                  </a:lnTo>
                  <a:lnTo>
                    <a:pt x="8" y="74"/>
                  </a:lnTo>
                  <a:lnTo>
                    <a:pt x="4" y="70"/>
                  </a:lnTo>
                  <a:lnTo>
                    <a:pt x="2" y="68"/>
                  </a:lnTo>
                  <a:lnTo>
                    <a:pt x="0" y="64"/>
                  </a:lnTo>
                  <a:lnTo>
                    <a:pt x="0" y="64"/>
                  </a:lnTo>
                  <a:lnTo>
                    <a:pt x="2" y="62"/>
                  </a:lnTo>
                  <a:lnTo>
                    <a:pt x="4" y="60"/>
                  </a:lnTo>
                  <a:lnTo>
                    <a:pt x="4" y="60"/>
                  </a:lnTo>
                  <a:lnTo>
                    <a:pt x="6" y="52"/>
                  </a:lnTo>
                  <a:lnTo>
                    <a:pt x="6" y="52"/>
                  </a:lnTo>
                  <a:lnTo>
                    <a:pt x="10" y="46"/>
                  </a:lnTo>
                  <a:lnTo>
                    <a:pt x="14" y="38"/>
                  </a:lnTo>
                  <a:lnTo>
                    <a:pt x="14" y="38"/>
                  </a:lnTo>
                  <a:lnTo>
                    <a:pt x="22" y="30"/>
                  </a:lnTo>
                  <a:lnTo>
                    <a:pt x="30" y="20"/>
                  </a:lnTo>
                  <a:lnTo>
                    <a:pt x="30" y="20"/>
                  </a:lnTo>
                  <a:lnTo>
                    <a:pt x="46" y="2"/>
                  </a:lnTo>
                  <a:lnTo>
                    <a:pt x="46" y="2"/>
                  </a:lnTo>
                  <a:lnTo>
                    <a:pt x="50" y="0"/>
                  </a:lnTo>
                  <a:lnTo>
                    <a:pt x="54" y="2"/>
                  </a:lnTo>
                  <a:lnTo>
                    <a:pt x="64" y="8"/>
                  </a:lnTo>
                  <a:lnTo>
                    <a:pt x="64" y="8"/>
                  </a:lnTo>
                  <a:lnTo>
                    <a:pt x="74" y="14"/>
                  </a:lnTo>
                  <a:lnTo>
                    <a:pt x="74" y="14"/>
                  </a:lnTo>
                  <a:lnTo>
                    <a:pt x="78" y="18"/>
                  </a:lnTo>
                  <a:lnTo>
                    <a:pt x="84" y="22"/>
                  </a:lnTo>
                  <a:lnTo>
                    <a:pt x="84" y="22"/>
                  </a:lnTo>
                  <a:lnTo>
                    <a:pt x="92" y="32"/>
                  </a:lnTo>
                  <a:lnTo>
                    <a:pt x="92" y="32"/>
                  </a:lnTo>
                  <a:lnTo>
                    <a:pt x="104" y="44"/>
                  </a:lnTo>
                  <a:lnTo>
                    <a:pt x="104" y="44"/>
                  </a:lnTo>
                  <a:lnTo>
                    <a:pt x="116" y="54"/>
                  </a:lnTo>
                  <a:lnTo>
                    <a:pt x="116" y="54"/>
                  </a:lnTo>
                  <a:lnTo>
                    <a:pt x="114" y="60"/>
                  </a:lnTo>
                  <a:lnTo>
                    <a:pt x="110" y="68"/>
                  </a:lnTo>
                  <a:lnTo>
                    <a:pt x="110" y="68"/>
                  </a:lnTo>
                  <a:lnTo>
                    <a:pt x="104" y="72"/>
                  </a:lnTo>
                  <a:lnTo>
                    <a:pt x="104" y="72"/>
                  </a:lnTo>
                  <a:lnTo>
                    <a:pt x="98" y="76"/>
                  </a:lnTo>
                  <a:lnTo>
                    <a:pt x="98" y="76"/>
                  </a:lnTo>
                  <a:lnTo>
                    <a:pt x="94" y="82"/>
                  </a:lnTo>
                  <a:lnTo>
                    <a:pt x="94" y="82"/>
                  </a:lnTo>
                  <a:lnTo>
                    <a:pt x="84" y="94"/>
                  </a:lnTo>
                  <a:lnTo>
                    <a:pt x="84" y="94"/>
                  </a:lnTo>
                  <a:lnTo>
                    <a:pt x="74" y="106"/>
                  </a:lnTo>
                  <a:lnTo>
                    <a:pt x="74" y="106"/>
                  </a:lnTo>
                  <a:lnTo>
                    <a:pt x="66" y="114"/>
                  </a:lnTo>
                  <a:lnTo>
                    <a:pt x="66" y="114"/>
                  </a:lnTo>
                  <a:lnTo>
                    <a:pt x="66" y="114"/>
                  </a:lnTo>
                  <a:lnTo>
                    <a:pt x="66" y="114"/>
                  </a:lnTo>
                  <a:close/>
                  <a:moveTo>
                    <a:pt x="60" y="32"/>
                  </a:moveTo>
                  <a:lnTo>
                    <a:pt x="60" y="32"/>
                  </a:lnTo>
                  <a:lnTo>
                    <a:pt x="60" y="30"/>
                  </a:lnTo>
                  <a:lnTo>
                    <a:pt x="60" y="30"/>
                  </a:lnTo>
                  <a:lnTo>
                    <a:pt x="56" y="28"/>
                  </a:lnTo>
                  <a:lnTo>
                    <a:pt x="52" y="26"/>
                  </a:lnTo>
                  <a:lnTo>
                    <a:pt x="52" y="26"/>
                  </a:lnTo>
                  <a:lnTo>
                    <a:pt x="48" y="26"/>
                  </a:lnTo>
                  <a:lnTo>
                    <a:pt x="44" y="30"/>
                  </a:lnTo>
                  <a:lnTo>
                    <a:pt x="44" y="30"/>
                  </a:lnTo>
                  <a:lnTo>
                    <a:pt x="40" y="36"/>
                  </a:lnTo>
                  <a:lnTo>
                    <a:pt x="34" y="44"/>
                  </a:lnTo>
                  <a:lnTo>
                    <a:pt x="34" y="44"/>
                  </a:lnTo>
                  <a:lnTo>
                    <a:pt x="28" y="56"/>
                  </a:lnTo>
                  <a:lnTo>
                    <a:pt x="26" y="62"/>
                  </a:lnTo>
                  <a:lnTo>
                    <a:pt x="28" y="66"/>
                  </a:lnTo>
                  <a:lnTo>
                    <a:pt x="28" y="66"/>
                  </a:lnTo>
                  <a:lnTo>
                    <a:pt x="32" y="70"/>
                  </a:lnTo>
                  <a:lnTo>
                    <a:pt x="36" y="72"/>
                  </a:lnTo>
                  <a:lnTo>
                    <a:pt x="36" y="72"/>
                  </a:lnTo>
                  <a:lnTo>
                    <a:pt x="42" y="76"/>
                  </a:lnTo>
                  <a:lnTo>
                    <a:pt x="42" y="76"/>
                  </a:lnTo>
                  <a:lnTo>
                    <a:pt x="46" y="80"/>
                  </a:lnTo>
                  <a:lnTo>
                    <a:pt x="46" y="80"/>
                  </a:lnTo>
                  <a:lnTo>
                    <a:pt x="52" y="82"/>
                  </a:lnTo>
                  <a:lnTo>
                    <a:pt x="56" y="84"/>
                  </a:lnTo>
                  <a:lnTo>
                    <a:pt x="56" y="84"/>
                  </a:lnTo>
                  <a:lnTo>
                    <a:pt x="64" y="82"/>
                  </a:lnTo>
                  <a:lnTo>
                    <a:pt x="68" y="80"/>
                  </a:lnTo>
                  <a:lnTo>
                    <a:pt x="78" y="70"/>
                  </a:lnTo>
                  <a:lnTo>
                    <a:pt x="78" y="70"/>
                  </a:lnTo>
                  <a:lnTo>
                    <a:pt x="82" y="66"/>
                  </a:lnTo>
                  <a:lnTo>
                    <a:pt x="86" y="60"/>
                  </a:lnTo>
                  <a:lnTo>
                    <a:pt x="86" y="60"/>
                  </a:lnTo>
                  <a:lnTo>
                    <a:pt x="86" y="54"/>
                  </a:lnTo>
                  <a:lnTo>
                    <a:pt x="82" y="50"/>
                  </a:lnTo>
                  <a:lnTo>
                    <a:pt x="82" y="50"/>
                  </a:lnTo>
                  <a:lnTo>
                    <a:pt x="78" y="44"/>
                  </a:lnTo>
                  <a:lnTo>
                    <a:pt x="78" y="44"/>
                  </a:lnTo>
                  <a:lnTo>
                    <a:pt x="68" y="38"/>
                  </a:lnTo>
                  <a:lnTo>
                    <a:pt x="68" y="38"/>
                  </a:lnTo>
                  <a:lnTo>
                    <a:pt x="64" y="36"/>
                  </a:lnTo>
                  <a:lnTo>
                    <a:pt x="60" y="32"/>
                  </a:lnTo>
                  <a:lnTo>
                    <a:pt x="6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3" name="Freeform 15"/>
            <p:cNvSpPr>
              <a:spLocks noEditPoints="1"/>
            </p:cNvSpPr>
            <p:nvPr userDrawn="1"/>
          </p:nvSpPr>
          <p:spPr bwMode="auto">
            <a:xfrm>
              <a:off x="3315" y="158"/>
              <a:ext cx="102" cy="104"/>
            </a:xfrm>
            <a:custGeom>
              <a:avLst/>
              <a:gdLst>
                <a:gd name="T0" fmla="*/ 100 w 102"/>
                <a:gd name="T1" fmla="*/ 40 h 104"/>
                <a:gd name="T2" fmla="*/ 102 w 102"/>
                <a:gd name="T3" fmla="*/ 44 h 104"/>
                <a:gd name="T4" fmla="*/ 102 w 102"/>
                <a:gd name="T5" fmla="*/ 48 h 104"/>
                <a:gd name="T6" fmla="*/ 100 w 102"/>
                <a:gd name="T7" fmla="*/ 54 h 104"/>
                <a:gd name="T8" fmla="*/ 92 w 102"/>
                <a:gd name="T9" fmla="*/ 62 h 104"/>
                <a:gd name="T10" fmla="*/ 84 w 102"/>
                <a:gd name="T11" fmla="*/ 74 h 104"/>
                <a:gd name="T12" fmla="*/ 70 w 102"/>
                <a:gd name="T13" fmla="*/ 94 h 104"/>
                <a:gd name="T14" fmla="*/ 64 w 102"/>
                <a:gd name="T15" fmla="*/ 100 h 104"/>
                <a:gd name="T16" fmla="*/ 58 w 102"/>
                <a:gd name="T17" fmla="*/ 104 h 104"/>
                <a:gd name="T18" fmla="*/ 50 w 102"/>
                <a:gd name="T19" fmla="*/ 102 h 104"/>
                <a:gd name="T20" fmla="*/ 42 w 102"/>
                <a:gd name="T21" fmla="*/ 98 h 104"/>
                <a:gd name="T22" fmla="*/ 30 w 102"/>
                <a:gd name="T23" fmla="*/ 88 h 104"/>
                <a:gd name="T24" fmla="*/ 14 w 102"/>
                <a:gd name="T25" fmla="*/ 76 h 104"/>
                <a:gd name="T26" fmla="*/ 6 w 102"/>
                <a:gd name="T27" fmla="*/ 68 h 104"/>
                <a:gd name="T28" fmla="*/ 2 w 102"/>
                <a:gd name="T29" fmla="*/ 64 h 104"/>
                <a:gd name="T30" fmla="*/ 2 w 102"/>
                <a:gd name="T31" fmla="*/ 56 h 104"/>
                <a:gd name="T32" fmla="*/ 6 w 102"/>
                <a:gd name="T33" fmla="*/ 46 h 104"/>
                <a:gd name="T34" fmla="*/ 18 w 102"/>
                <a:gd name="T35" fmla="*/ 28 h 104"/>
                <a:gd name="T36" fmla="*/ 48 w 102"/>
                <a:gd name="T37" fmla="*/ 0 h 104"/>
                <a:gd name="T38" fmla="*/ 52 w 102"/>
                <a:gd name="T39" fmla="*/ 0 h 104"/>
                <a:gd name="T40" fmla="*/ 56 w 102"/>
                <a:gd name="T41" fmla="*/ 2 h 104"/>
                <a:gd name="T42" fmla="*/ 64 w 102"/>
                <a:gd name="T43" fmla="*/ 8 h 104"/>
                <a:gd name="T44" fmla="*/ 70 w 102"/>
                <a:gd name="T45" fmla="*/ 12 h 104"/>
                <a:gd name="T46" fmla="*/ 76 w 102"/>
                <a:gd name="T47" fmla="*/ 20 h 104"/>
                <a:gd name="T48" fmla="*/ 86 w 102"/>
                <a:gd name="T49" fmla="*/ 28 h 104"/>
                <a:gd name="T50" fmla="*/ 98 w 102"/>
                <a:gd name="T51" fmla="*/ 38 h 104"/>
                <a:gd name="T52" fmla="*/ 100 w 102"/>
                <a:gd name="T53" fmla="*/ 40 h 104"/>
                <a:gd name="T54" fmla="*/ 54 w 102"/>
                <a:gd name="T55" fmla="*/ 30 h 104"/>
                <a:gd name="T56" fmla="*/ 52 w 102"/>
                <a:gd name="T57" fmla="*/ 30 h 104"/>
                <a:gd name="T58" fmla="*/ 42 w 102"/>
                <a:gd name="T59" fmla="*/ 28 h 104"/>
                <a:gd name="T60" fmla="*/ 42 w 102"/>
                <a:gd name="T61" fmla="*/ 28 h 104"/>
                <a:gd name="T62" fmla="*/ 40 w 102"/>
                <a:gd name="T63" fmla="*/ 30 h 104"/>
                <a:gd name="T64" fmla="*/ 34 w 102"/>
                <a:gd name="T65" fmla="*/ 36 h 104"/>
                <a:gd name="T66" fmla="*/ 30 w 102"/>
                <a:gd name="T67" fmla="*/ 38 h 104"/>
                <a:gd name="T68" fmla="*/ 22 w 102"/>
                <a:gd name="T69" fmla="*/ 50 h 104"/>
                <a:gd name="T70" fmla="*/ 24 w 102"/>
                <a:gd name="T71" fmla="*/ 62 h 104"/>
                <a:gd name="T72" fmla="*/ 28 w 102"/>
                <a:gd name="T73" fmla="*/ 66 h 104"/>
                <a:gd name="T74" fmla="*/ 34 w 102"/>
                <a:gd name="T75" fmla="*/ 66 h 104"/>
                <a:gd name="T76" fmla="*/ 44 w 102"/>
                <a:gd name="T77" fmla="*/ 72 h 104"/>
                <a:gd name="T78" fmla="*/ 56 w 102"/>
                <a:gd name="T79" fmla="*/ 80 h 104"/>
                <a:gd name="T80" fmla="*/ 72 w 102"/>
                <a:gd name="T81" fmla="*/ 58 h 104"/>
                <a:gd name="T82" fmla="*/ 78 w 102"/>
                <a:gd name="T83" fmla="*/ 50 h 104"/>
                <a:gd name="T84" fmla="*/ 76 w 102"/>
                <a:gd name="T85" fmla="*/ 48 h 104"/>
                <a:gd name="T86" fmla="*/ 66 w 102"/>
                <a:gd name="T87" fmla="*/ 40 h 104"/>
                <a:gd name="T88" fmla="*/ 62 w 102"/>
                <a:gd name="T89" fmla="*/ 36 h 104"/>
                <a:gd name="T90" fmla="*/ 56 w 102"/>
                <a:gd name="T91" fmla="*/ 32 h 104"/>
                <a:gd name="T92" fmla="*/ 54 w 102"/>
                <a:gd name="T9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100" y="40"/>
                  </a:moveTo>
                  <a:lnTo>
                    <a:pt x="100" y="40"/>
                  </a:lnTo>
                  <a:lnTo>
                    <a:pt x="102" y="44"/>
                  </a:lnTo>
                  <a:lnTo>
                    <a:pt x="102" y="44"/>
                  </a:lnTo>
                  <a:lnTo>
                    <a:pt x="102" y="46"/>
                  </a:lnTo>
                  <a:lnTo>
                    <a:pt x="102" y="48"/>
                  </a:lnTo>
                  <a:lnTo>
                    <a:pt x="100" y="54"/>
                  </a:lnTo>
                  <a:lnTo>
                    <a:pt x="100" y="54"/>
                  </a:lnTo>
                  <a:lnTo>
                    <a:pt x="96" y="58"/>
                  </a:lnTo>
                  <a:lnTo>
                    <a:pt x="92" y="62"/>
                  </a:lnTo>
                  <a:lnTo>
                    <a:pt x="92" y="62"/>
                  </a:lnTo>
                  <a:lnTo>
                    <a:pt x="84" y="74"/>
                  </a:lnTo>
                  <a:lnTo>
                    <a:pt x="84" y="74"/>
                  </a:lnTo>
                  <a:lnTo>
                    <a:pt x="70" y="94"/>
                  </a:lnTo>
                  <a:lnTo>
                    <a:pt x="70" y="94"/>
                  </a:lnTo>
                  <a:lnTo>
                    <a:pt x="64" y="100"/>
                  </a:lnTo>
                  <a:lnTo>
                    <a:pt x="58" y="104"/>
                  </a:lnTo>
                  <a:lnTo>
                    <a:pt x="58" y="104"/>
                  </a:lnTo>
                  <a:lnTo>
                    <a:pt x="54" y="104"/>
                  </a:lnTo>
                  <a:lnTo>
                    <a:pt x="50" y="102"/>
                  </a:lnTo>
                  <a:lnTo>
                    <a:pt x="42" y="98"/>
                  </a:lnTo>
                  <a:lnTo>
                    <a:pt x="42" y="98"/>
                  </a:lnTo>
                  <a:lnTo>
                    <a:pt x="30" y="88"/>
                  </a:lnTo>
                  <a:lnTo>
                    <a:pt x="30" y="88"/>
                  </a:lnTo>
                  <a:lnTo>
                    <a:pt x="14" y="76"/>
                  </a:lnTo>
                  <a:lnTo>
                    <a:pt x="14" y="76"/>
                  </a:lnTo>
                  <a:lnTo>
                    <a:pt x="6" y="68"/>
                  </a:lnTo>
                  <a:lnTo>
                    <a:pt x="6" y="68"/>
                  </a:lnTo>
                  <a:lnTo>
                    <a:pt x="2" y="64"/>
                  </a:lnTo>
                  <a:lnTo>
                    <a:pt x="2" y="64"/>
                  </a:lnTo>
                  <a:lnTo>
                    <a:pt x="0" y="60"/>
                  </a:lnTo>
                  <a:lnTo>
                    <a:pt x="2" y="56"/>
                  </a:lnTo>
                  <a:lnTo>
                    <a:pt x="6" y="46"/>
                  </a:lnTo>
                  <a:lnTo>
                    <a:pt x="6" y="46"/>
                  </a:lnTo>
                  <a:lnTo>
                    <a:pt x="18" y="28"/>
                  </a:lnTo>
                  <a:lnTo>
                    <a:pt x="18" y="28"/>
                  </a:lnTo>
                  <a:lnTo>
                    <a:pt x="32" y="14"/>
                  </a:lnTo>
                  <a:lnTo>
                    <a:pt x="48" y="0"/>
                  </a:lnTo>
                  <a:lnTo>
                    <a:pt x="48" y="0"/>
                  </a:lnTo>
                  <a:lnTo>
                    <a:pt x="52" y="0"/>
                  </a:lnTo>
                  <a:lnTo>
                    <a:pt x="56" y="2"/>
                  </a:lnTo>
                  <a:lnTo>
                    <a:pt x="56" y="2"/>
                  </a:lnTo>
                  <a:lnTo>
                    <a:pt x="64" y="8"/>
                  </a:lnTo>
                  <a:lnTo>
                    <a:pt x="64" y="8"/>
                  </a:lnTo>
                  <a:lnTo>
                    <a:pt x="70" y="12"/>
                  </a:lnTo>
                  <a:lnTo>
                    <a:pt x="70" y="12"/>
                  </a:lnTo>
                  <a:lnTo>
                    <a:pt x="76" y="20"/>
                  </a:lnTo>
                  <a:lnTo>
                    <a:pt x="76" y="20"/>
                  </a:lnTo>
                  <a:lnTo>
                    <a:pt x="86" y="28"/>
                  </a:lnTo>
                  <a:lnTo>
                    <a:pt x="86" y="28"/>
                  </a:lnTo>
                  <a:lnTo>
                    <a:pt x="92" y="32"/>
                  </a:lnTo>
                  <a:lnTo>
                    <a:pt x="98" y="38"/>
                  </a:lnTo>
                  <a:lnTo>
                    <a:pt x="98" y="38"/>
                  </a:lnTo>
                  <a:lnTo>
                    <a:pt x="100" y="40"/>
                  </a:lnTo>
                  <a:lnTo>
                    <a:pt x="100" y="40"/>
                  </a:lnTo>
                  <a:close/>
                  <a:moveTo>
                    <a:pt x="54" y="30"/>
                  </a:moveTo>
                  <a:lnTo>
                    <a:pt x="54" y="30"/>
                  </a:lnTo>
                  <a:lnTo>
                    <a:pt x="52" y="30"/>
                  </a:lnTo>
                  <a:lnTo>
                    <a:pt x="52" y="30"/>
                  </a:lnTo>
                  <a:lnTo>
                    <a:pt x="42" y="28"/>
                  </a:lnTo>
                  <a:lnTo>
                    <a:pt x="42" y="28"/>
                  </a:lnTo>
                  <a:lnTo>
                    <a:pt x="42" y="28"/>
                  </a:lnTo>
                  <a:lnTo>
                    <a:pt x="40" y="30"/>
                  </a:lnTo>
                  <a:lnTo>
                    <a:pt x="40" y="30"/>
                  </a:lnTo>
                  <a:lnTo>
                    <a:pt x="34" y="36"/>
                  </a:lnTo>
                  <a:lnTo>
                    <a:pt x="34" y="36"/>
                  </a:lnTo>
                  <a:lnTo>
                    <a:pt x="30" y="38"/>
                  </a:lnTo>
                  <a:lnTo>
                    <a:pt x="30" y="38"/>
                  </a:lnTo>
                  <a:lnTo>
                    <a:pt x="22" y="50"/>
                  </a:lnTo>
                  <a:lnTo>
                    <a:pt x="22" y="50"/>
                  </a:lnTo>
                  <a:lnTo>
                    <a:pt x="20" y="56"/>
                  </a:lnTo>
                  <a:lnTo>
                    <a:pt x="24" y="62"/>
                  </a:lnTo>
                  <a:lnTo>
                    <a:pt x="24" y="62"/>
                  </a:lnTo>
                  <a:lnTo>
                    <a:pt x="28" y="66"/>
                  </a:lnTo>
                  <a:lnTo>
                    <a:pt x="34" y="66"/>
                  </a:lnTo>
                  <a:lnTo>
                    <a:pt x="34" y="66"/>
                  </a:lnTo>
                  <a:lnTo>
                    <a:pt x="44" y="72"/>
                  </a:lnTo>
                  <a:lnTo>
                    <a:pt x="44" y="72"/>
                  </a:lnTo>
                  <a:lnTo>
                    <a:pt x="56" y="80"/>
                  </a:lnTo>
                  <a:lnTo>
                    <a:pt x="56" y="80"/>
                  </a:lnTo>
                  <a:lnTo>
                    <a:pt x="72" y="58"/>
                  </a:lnTo>
                  <a:lnTo>
                    <a:pt x="72" y="58"/>
                  </a:lnTo>
                  <a:lnTo>
                    <a:pt x="76" y="52"/>
                  </a:lnTo>
                  <a:lnTo>
                    <a:pt x="78" y="50"/>
                  </a:lnTo>
                  <a:lnTo>
                    <a:pt x="76" y="48"/>
                  </a:lnTo>
                  <a:lnTo>
                    <a:pt x="76" y="48"/>
                  </a:lnTo>
                  <a:lnTo>
                    <a:pt x="72" y="44"/>
                  </a:lnTo>
                  <a:lnTo>
                    <a:pt x="66" y="40"/>
                  </a:lnTo>
                  <a:lnTo>
                    <a:pt x="66" y="40"/>
                  </a:lnTo>
                  <a:lnTo>
                    <a:pt x="62" y="36"/>
                  </a:lnTo>
                  <a:lnTo>
                    <a:pt x="62" y="36"/>
                  </a:lnTo>
                  <a:lnTo>
                    <a:pt x="56" y="32"/>
                  </a:lnTo>
                  <a:lnTo>
                    <a:pt x="56" y="32"/>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4" name="Freeform 16"/>
            <p:cNvSpPr>
              <a:spLocks/>
            </p:cNvSpPr>
            <p:nvPr userDrawn="1"/>
          </p:nvSpPr>
          <p:spPr bwMode="auto">
            <a:xfrm>
              <a:off x="3317" y="290"/>
              <a:ext cx="106" cy="102"/>
            </a:xfrm>
            <a:custGeom>
              <a:avLst/>
              <a:gdLst>
                <a:gd name="T0" fmla="*/ 104 w 106"/>
                <a:gd name="T1" fmla="*/ 40 h 102"/>
                <a:gd name="T2" fmla="*/ 104 w 106"/>
                <a:gd name="T3" fmla="*/ 40 h 102"/>
                <a:gd name="T4" fmla="*/ 106 w 106"/>
                <a:gd name="T5" fmla="*/ 46 h 102"/>
                <a:gd name="T6" fmla="*/ 102 w 106"/>
                <a:gd name="T7" fmla="*/ 54 h 102"/>
                <a:gd name="T8" fmla="*/ 94 w 106"/>
                <a:gd name="T9" fmla="*/ 66 h 102"/>
                <a:gd name="T10" fmla="*/ 88 w 106"/>
                <a:gd name="T11" fmla="*/ 72 h 102"/>
                <a:gd name="T12" fmla="*/ 84 w 106"/>
                <a:gd name="T13" fmla="*/ 78 h 102"/>
                <a:gd name="T14" fmla="*/ 78 w 106"/>
                <a:gd name="T15" fmla="*/ 88 h 102"/>
                <a:gd name="T16" fmla="*/ 74 w 106"/>
                <a:gd name="T17" fmla="*/ 92 h 102"/>
                <a:gd name="T18" fmla="*/ 68 w 106"/>
                <a:gd name="T19" fmla="*/ 98 h 102"/>
                <a:gd name="T20" fmla="*/ 62 w 106"/>
                <a:gd name="T21" fmla="*/ 102 h 102"/>
                <a:gd name="T22" fmla="*/ 60 w 106"/>
                <a:gd name="T23" fmla="*/ 102 h 102"/>
                <a:gd name="T24" fmla="*/ 48 w 106"/>
                <a:gd name="T25" fmla="*/ 98 h 102"/>
                <a:gd name="T26" fmla="*/ 42 w 106"/>
                <a:gd name="T27" fmla="*/ 92 h 102"/>
                <a:gd name="T28" fmla="*/ 34 w 106"/>
                <a:gd name="T29" fmla="*/ 88 h 102"/>
                <a:gd name="T30" fmla="*/ 28 w 106"/>
                <a:gd name="T31" fmla="*/ 84 h 102"/>
                <a:gd name="T32" fmla="*/ 22 w 106"/>
                <a:gd name="T33" fmla="*/ 78 h 102"/>
                <a:gd name="T34" fmla="*/ 14 w 106"/>
                <a:gd name="T35" fmla="*/ 70 h 102"/>
                <a:gd name="T36" fmla="*/ 4 w 106"/>
                <a:gd name="T37" fmla="*/ 62 h 102"/>
                <a:gd name="T38" fmla="*/ 0 w 106"/>
                <a:gd name="T39" fmla="*/ 56 h 102"/>
                <a:gd name="T40" fmla="*/ 0 w 106"/>
                <a:gd name="T41" fmla="*/ 50 h 102"/>
                <a:gd name="T42" fmla="*/ 6 w 106"/>
                <a:gd name="T43" fmla="*/ 42 h 102"/>
                <a:gd name="T44" fmla="*/ 18 w 106"/>
                <a:gd name="T45" fmla="*/ 32 h 102"/>
                <a:gd name="T46" fmla="*/ 28 w 106"/>
                <a:gd name="T47" fmla="*/ 18 h 102"/>
                <a:gd name="T48" fmla="*/ 48 w 106"/>
                <a:gd name="T49" fmla="*/ 2 h 102"/>
                <a:gd name="T50" fmla="*/ 52 w 106"/>
                <a:gd name="T51" fmla="*/ 0 h 102"/>
                <a:gd name="T52" fmla="*/ 56 w 106"/>
                <a:gd name="T53" fmla="*/ 0 h 102"/>
                <a:gd name="T54" fmla="*/ 64 w 106"/>
                <a:gd name="T55" fmla="*/ 6 h 102"/>
                <a:gd name="T56" fmla="*/ 78 w 106"/>
                <a:gd name="T57" fmla="*/ 18 h 102"/>
                <a:gd name="T58" fmla="*/ 90 w 106"/>
                <a:gd name="T59" fmla="*/ 30 h 102"/>
                <a:gd name="T60" fmla="*/ 96 w 106"/>
                <a:gd name="T61" fmla="*/ 34 h 102"/>
                <a:gd name="T62" fmla="*/ 104 w 106"/>
                <a:gd name="T63"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2">
                  <a:moveTo>
                    <a:pt x="104" y="40"/>
                  </a:moveTo>
                  <a:lnTo>
                    <a:pt x="104" y="40"/>
                  </a:lnTo>
                  <a:lnTo>
                    <a:pt x="104" y="40"/>
                  </a:lnTo>
                  <a:lnTo>
                    <a:pt x="104" y="40"/>
                  </a:lnTo>
                  <a:lnTo>
                    <a:pt x="106" y="44"/>
                  </a:lnTo>
                  <a:lnTo>
                    <a:pt x="106" y="46"/>
                  </a:lnTo>
                  <a:lnTo>
                    <a:pt x="102" y="54"/>
                  </a:lnTo>
                  <a:lnTo>
                    <a:pt x="102" y="54"/>
                  </a:lnTo>
                  <a:lnTo>
                    <a:pt x="98" y="60"/>
                  </a:lnTo>
                  <a:lnTo>
                    <a:pt x="94" y="66"/>
                  </a:lnTo>
                  <a:lnTo>
                    <a:pt x="94" y="66"/>
                  </a:lnTo>
                  <a:lnTo>
                    <a:pt x="88" y="72"/>
                  </a:lnTo>
                  <a:lnTo>
                    <a:pt x="84" y="78"/>
                  </a:lnTo>
                  <a:lnTo>
                    <a:pt x="84" y="78"/>
                  </a:lnTo>
                  <a:lnTo>
                    <a:pt x="78" y="88"/>
                  </a:lnTo>
                  <a:lnTo>
                    <a:pt x="78" y="88"/>
                  </a:lnTo>
                  <a:lnTo>
                    <a:pt x="74" y="92"/>
                  </a:lnTo>
                  <a:lnTo>
                    <a:pt x="74" y="92"/>
                  </a:lnTo>
                  <a:lnTo>
                    <a:pt x="68" y="98"/>
                  </a:lnTo>
                  <a:lnTo>
                    <a:pt x="68" y="98"/>
                  </a:lnTo>
                  <a:lnTo>
                    <a:pt x="64" y="102"/>
                  </a:lnTo>
                  <a:lnTo>
                    <a:pt x="62" y="102"/>
                  </a:lnTo>
                  <a:lnTo>
                    <a:pt x="60" y="102"/>
                  </a:lnTo>
                  <a:lnTo>
                    <a:pt x="60" y="102"/>
                  </a:lnTo>
                  <a:lnTo>
                    <a:pt x="54" y="102"/>
                  </a:lnTo>
                  <a:lnTo>
                    <a:pt x="48" y="98"/>
                  </a:lnTo>
                  <a:lnTo>
                    <a:pt x="48" y="98"/>
                  </a:lnTo>
                  <a:lnTo>
                    <a:pt x="42" y="92"/>
                  </a:lnTo>
                  <a:lnTo>
                    <a:pt x="34" y="88"/>
                  </a:lnTo>
                  <a:lnTo>
                    <a:pt x="34" y="88"/>
                  </a:lnTo>
                  <a:lnTo>
                    <a:pt x="32" y="86"/>
                  </a:lnTo>
                  <a:lnTo>
                    <a:pt x="28" y="84"/>
                  </a:lnTo>
                  <a:lnTo>
                    <a:pt x="28" y="84"/>
                  </a:lnTo>
                  <a:lnTo>
                    <a:pt x="22" y="78"/>
                  </a:lnTo>
                  <a:lnTo>
                    <a:pt x="22" y="78"/>
                  </a:lnTo>
                  <a:lnTo>
                    <a:pt x="14" y="70"/>
                  </a:lnTo>
                  <a:lnTo>
                    <a:pt x="14" y="70"/>
                  </a:lnTo>
                  <a:lnTo>
                    <a:pt x="4" y="62"/>
                  </a:lnTo>
                  <a:lnTo>
                    <a:pt x="4" y="62"/>
                  </a:lnTo>
                  <a:lnTo>
                    <a:pt x="0" y="56"/>
                  </a:lnTo>
                  <a:lnTo>
                    <a:pt x="0" y="54"/>
                  </a:lnTo>
                  <a:lnTo>
                    <a:pt x="0" y="50"/>
                  </a:lnTo>
                  <a:lnTo>
                    <a:pt x="0" y="50"/>
                  </a:lnTo>
                  <a:lnTo>
                    <a:pt x="6" y="42"/>
                  </a:lnTo>
                  <a:lnTo>
                    <a:pt x="6" y="42"/>
                  </a:lnTo>
                  <a:lnTo>
                    <a:pt x="18" y="32"/>
                  </a:lnTo>
                  <a:lnTo>
                    <a:pt x="28" y="18"/>
                  </a:lnTo>
                  <a:lnTo>
                    <a:pt x="28" y="18"/>
                  </a:lnTo>
                  <a:lnTo>
                    <a:pt x="38" y="10"/>
                  </a:lnTo>
                  <a:lnTo>
                    <a:pt x="48" y="2"/>
                  </a:lnTo>
                  <a:lnTo>
                    <a:pt x="48" y="2"/>
                  </a:lnTo>
                  <a:lnTo>
                    <a:pt x="52" y="0"/>
                  </a:lnTo>
                  <a:lnTo>
                    <a:pt x="56" y="0"/>
                  </a:lnTo>
                  <a:lnTo>
                    <a:pt x="56" y="0"/>
                  </a:lnTo>
                  <a:lnTo>
                    <a:pt x="64" y="6"/>
                  </a:lnTo>
                  <a:lnTo>
                    <a:pt x="64" y="6"/>
                  </a:lnTo>
                  <a:lnTo>
                    <a:pt x="78" y="18"/>
                  </a:lnTo>
                  <a:lnTo>
                    <a:pt x="78" y="18"/>
                  </a:lnTo>
                  <a:lnTo>
                    <a:pt x="84" y="24"/>
                  </a:lnTo>
                  <a:lnTo>
                    <a:pt x="90" y="30"/>
                  </a:lnTo>
                  <a:lnTo>
                    <a:pt x="90" y="30"/>
                  </a:lnTo>
                  <a:lnTo>
                    <a:pt x="96" y="34"/>
                  </a:lnTo>
                  <a:lnTo>
                    <a:pt x="96" y="34"/>
                  </a:lnTo>
                  <a:lnTo>
                    <a:pt x="104" y="40"/>
                  </a:lnTo>
                  <a:lnTo>
                    <a:pt x="10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5" name="Freeform 17"/>
            <p:cNvSpPr>
              <a:spLocks/>
            </p:cNvSpPr>
            <p:nvPr userDrawn="1"/>
          </p:nvSpPr>
          <p:spPr bwMode="auto">
            <a:xfrm>
              <a:off x="3313" y="2120"/>
              <a:ext cx="108" cy="110"/>
            </a:xfrm>
            <a:custGeom>
              <a:avLst/>
              <a:gdLst>
                <a:gd name="T0" fmla="*/ 100 w 108"/>
                <a:gd name="T1" fmla="*/ 70 h 110"/>
                <a:gd name="T2" fmla="*/ 94 w 108"/>
                <a:gd name="T3" fmla="*/ 74 h 110"/>
                <a:gd name="T4" fmla="*/ 80 w 108"/>
                <a:gd name="T5" fmla="*/ 86 h 110"/>
                <a:gd name="T6" fmla="*/ 72 w 108"/>
                <a:gd name="T7" fmla="*/ 100 h 110"/>
                <a:gd name="T8" fmla="*/ 62 w 108"/>
                <a:gd name="T9" fmla="*/ 108 h 110"/>
                <a:gd name="T10" fmla="*/ 60 w 108"/>
                <a:gd name="T11" fmla="*/ 110 h 110"/>
                <a:gd name="T12" fmla="*/ 54 w 108"/>
                <a:gd name="T13" fmla="*/ 108 h 110"/>
                <a:gd name="T14" fmla="*/ 46 w 108"/>
                <a:gd name="T15" fmla="*/ 104 h 110"/>
                <a:gd name="T16" fmla="*/ 38 w 108"/>
                <a:gd name="T17" fmla="*/ 100 h 110"/>
                <a:gd name="T18" fmla="*/ 26 w 108"/>
                <a:gd name="T19" fmla="*/ 90 h 110"/>
                <a:gd name="T20" fmla="*/ 16 w 108"/>
                <a:gd name="T21" fmla="*/ 80 h 110"/>
                <a:gd name="T22" fmla="*/ 10 w 108"/>
                <a:gd name="T23" fmla="*/ 74 h 110"/>
                <a:gd name="T24" fmla="*/ 0 w 108"/>
                <a:gd name="T25" fmla="*/ 58 h 110"/>
                <a:gd name="T26" fmla="*/ 2 w 108"/>
                <a:gd name="T27" fmla="*/ 52 h 110"/>
                <a:gd name="T28" fmla="*/ 8 w 108"/>
                <a:gd name="T29" fmla="*/ 46 h 110"/>
                <a:gd name="T30" fmla="*/ 16 w 108"/>
                <a:gd name="T31" fmla="*/ 34 h 110"/>
                <a:gd name="T32" fmla="*/ 30 w 108"/>
                <a:gd name="T33" fmla="*/ 20 h 110"/>
                <a:gd name="T34" fmla="*/ 32 w 108"/>
                <a:gd name="T35" fmla="*/ 10 h 110"/>
                <a:gd name="T36" fmla="*/ 38 w 108"/>
                <a:gd name="T37" fmla="*/ 4 h 110"/>
                <a:gd name="T38" fmla="*/ 44 w 108"/>
                <a:gd name="T39" fmla="*/ 0 h 110"/>
                <a:gd name="T40" fmla="*/ 48 w 108"/>
                <a:gd name="T41" fmla="*/ 0 h 110"/>
                <a:gd name="T42" fmla="*/ 50 w 108"/>
                <a:gd name="T43" fmla="*/ 2 h 110"/>
                <a:gd name="T44" fmla="*/ 64 w 108"/>
                <a:gd name="T45" fmla="*/ 14 h 110"/>
                <a:gd name="T46" fmla="*/ 70 w 108"/>
                <a:gd name="T47" fmla="*/ 18 h 110"/>
                <a:gd name="T48" fmla="*/ 78 w 108"/>
                <a:gd name="T49" fmla="*/ 26 h 110"/>
                <a:gd name="T50" fmla="*/ 84 w 108"/>
                <a:gd name="T51" fmla="*/ 30 h 110"/>
                <a:gd name="T52" fmla="*/ 92 w 108"/>
                <a:gd name="T53" fmla="*/ 34 h 110"/>
                <a:gd name="T54" fmla="*/ 104 w 108"/>
                <a:gd name="T55" fmla="*/ 46 h 110"/>
                <a:gd name="T56" fmla="*/ 108 w 108"/>
                <a:gd name="T57" fmla="*/ 48 h 110"/>
                <a:gd name="T58" fmla="*/ 106 w 108"/>
                <a:gd name="T59" fmla="*/ 52 h 110"/>
                <a:gd name="T60" fmla="*/ 102 w 108"/>
                <a:gd name="T61" fmla="*/ 62 h 110"/>
                <a:gd name="T62" fmla="*/ 100 w 108"/>
                <a:gd name="T63" fmla="*/ 66 h 110"/>
                <a:gd name="T64" fmla="*/ 100 w 108"/>
                <a:gd name="T65" fmla="*/ 68 h 110"/>
                <a:gd name="T66" fmla="*/ 100 w 108"/>
                <a:gd name="T67"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110">
                  <a:moveTo>
                    <a:pt x="100" y="70"/>
                  </a:moveTo>
                  <a:lnTo>
                    <a:pt x="100" y="70"/>
                  </a:lnTo>
                  <a:lnTo>
                    <a:pt x="94" y="74"/>
                  </a:lnTo>
                  <a:lnTo>
                    <a:pt x="94" y="74"/>
                  </a:lnTo>
                  <a:lnTo>
                    <a:pt x="86" y="80"/>
                  </a:lnTo>
                  <a:lnTo>
                    <a:pt x="80" y="86"/>
                  </a:lnTo>
                  <a:lnTo>
                    <a:pt x="80" y="86"/>
                  </a:lnTo>
                  <a:lnTo>
                    <a:pt x="72" y="100"/>
                  </a:lnTo>
                  <a:lnTo>
                    <a:pt x="72" y="100"/>
                  </a:lnTo>
                  <a:lnTo>
                    <a:pt x="62" y="108"/>
                  </a:lnTo>
                  <a:lnTo>
                    <a:pt x="62" y="108"/>
                  </a:lnTo>
                  <a:lnTo>
                    <a:pt x="60" y="110"/>
                  </a:lnTo>
                  <a:lnTo>
                    <a:pt x="58" y="110"/>
                  </a:lnTo>
                  <a:lnTo>
                    <a:pt x="54" y="108"/>
                  </a:lnTo>
                  <a:lnTo>
                    <a:pt x="54" y="108"/>
                  </a:lnTo>
                  <a:lnTo>
                    <a:pt x="46" y="104"/>
                  </a:lnTo>
                  <a:lnTo>
                    <a:pt x="38" y="100"/>
                  </a:lnTo>
                  <a:lnTo>
                    <a:pt x="38" y="100"/>
                  </a:lnTo>
                  <a:lnTo>
                    <a:pt x="26" y="90"/>
                  </a:lnTo>
                  <a:lnTo>
                    <a:pt x="26" y="90"/>
                  </a:lnTo>
                  <a:lnTo>
                    <a:pt x="16" y="80"/>
                  </a:lnTo>
                  <a:lnTo>
                    <a:pt x="16" y="80"/>
                  </a:lnTo>
                  <a:lnTo>
                    <a:pt x="10" y="74"/>
                  </a:lnTo>
                  <a:lnTo>
                    <a:pt x="10" y="74"/>
                  </a:lnTo>
                  <a:lnTo>
                    <a:pt x="2" y="64"/>
                  </a:lnTo>
                  <a:lnTo>
                    <a:pt x="0" y="58"/>
                  </a:lnTo>
                  <a:lnTo>
                    <a:pt x="2" y="52"/>
                  </a:lnTo>
                  <a:lnTo>
                    <a:pt x="2" y="52"/>
                  </a:lnTo>
                  <a:lnTo>
                    <a:pt x="8" y="46"/>
                  </a:lnTo>
                  <a:lnTo>
                    <a:pt x="8" y="46"/>
                  </a:lnTo>
                  <a:lnTo>
                    <a:pt x="16" y="34"/>
                  </a:lnTo>
                  <a:lnTo>
                    <a:pt x="16" y="34"/>
                  </a:lnTo>
                  <a:lnTo>
                    <a:pt x="24" y="28"/>
                  </a:lnTo>
                  <a:lnTo>
                    <a:pt x="30" y="20"/>
                  </a:lnTo>
                  <a:lnTo>
                    <a:pt x="30" y="20"/>
                  </a:lnTo>
                  <a:lnTo>
                    <a:pt x="32" y="10"/>
                  </a:lnTo>
                  <a:lnTo>
                    <a:pt x="34" y="8"/>
                  </a:lnTo>
                  <a:lnTo>
                    <a:pt x="38" y="4"/>
                  </a:lnTo>
                  <a:lnTo>
                    <a:pt x="38" y="4"/>
                  </a:lnTo>
                  <a:lnTo>
                    <a:pt x="44" y="0"/>
                  </a:lnTo>
                  <a:lnTo>
                    <a:pt x="44" y="0"/>
                  </a:lnTo>
                  <a:lnTo>
                    <a:pt x="48" y="0"/>
                  </a:lnTo>
                  <a:lnTo>
                    <a:pt x="50" y="2"/>
                  </a:lnTo>
                  <a:lnTo>
                    <a:pt x="50" y="2"/>
                  </a:lnTo>
                  <a:lnTo>
                    <a:pt x="56" y="8"/>
                  </a:lnTo>
                  <a:lnTo>
                    <a:pt x="64" y="14"/>
                  </a:lnTo>
                  <a:lnTo>
                    <a:pt x="64" y="14"/>
                  </a:lnTo>
                  <a:lnTo>
                    <a:pt x="70" y="18"/>
                  </a:lnTo>
                  <a:lnTo>
                    <a:pt x="78" y="26"/>
                  </a:lnTo>
                  <a:lnTo>
                    <a:pt x="78" y="26"/>
                  </a:lnTo>
                  <a:lnTo>
                    <a:pt x="80" y="28"/>
                  </a:lnTo>
                  <a:lnTo>
                    <a:pt x="84" y="30"/>
                  </a:lnTo>
                  <a:lnTo>
                    <a:pt x="92" y="34"/>
                  </a:lnTo>
                  <a:lnTo>
                    <a:pt x="92" y="34"/>
                  </a:lnTo>
                  <a:lnTo>
                    <a:pt x="98" y="40"/>
                  </a:lnTo>
                  <a:lnTo>
                    <a:pt x="104" y="46"/>
                  </a:lnTo>
                  <a:lnTo>
                    <a:pt x="104" y="46"/>
                  </a:lnTo>
                  <a:lnTo>
                    <a:pt x="108" y="48"/>
                  </a:lnTo>
                  <a:lnTo>
                    <a:pt x="106" y="52"/>
                  </a:lnTo>
                  <a:lnTo>
                    <a:pt x="106" y="52"/>
                  </a:lnTo>
                  <a:lnTo>
                    <a:pt x="102" y="62"/>
                  </a:lnTo>
                  <a:lnTo>
                    <a:pt x="102" y="62"/>
                  </a:lnTo>
                  <a:lnTo>
                    <a:pt x="100" y="66"/>
                  </a:lnTo>
                  <a:lnTo>
                    <a:pt x="100" y="66"/>
                  </a:lnTo>
                  <a:lnTo>
                    <a:pt x="100" y="68"/>
                  </a:lnTo>
                  <a:lnTo>
                    <a:pt x="100" y="68"/>
                  </a:lnTo>
                  <a:lnTo>
                    <a:pt x="100" y="70"/>
                  </a:lnTo>
                  <a:lnTo>
                    <a:pt x="10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6" name="Freeform 18"/>
            <p:cNvSpPr>
              <a:spLocks noEditPoints="1"/>
            </p:cNvSpPr>
            <p:nvPr userDrawn="1"/>
          </p:nvSpPr>
          <p:spPr bwMode="auto">
            <a:xfrm>
              <a:off x="3311" y="1986"/>
              <a:ext cx="106" cy="118"/>
            </a:xfrm>
            <a:custGeom>
              <a:avLst/>
              <a:gdLst>
                <a:gd name="T0" fmla="*/ 32 w 106"/>
                <a:gd name="T1" fmla="*/ 106 h 118"/>
                <a:gd name="T2" fmla="*/ 28 w 106"/>
                <a:gd name="T3" fmla="*/ 100 h 118"/>
                <a:gd name="T4" fmla="*/ 22 w 106"/>
                <a:gd name="T5" fmla="*/ 94 h 118"/>
                <a:gd name="T6" fmla="*/ 18 w 106"/>
                <a:gd name="T7" fmla="*/ 88 h 118"/>
                <a:gd name="T8" fmla="*/ 14 w 106"/>
                <a:gd name="T9" fmla="*/ 82 h 118"/>
                <a:gd name="T10" fmla="*/ 8 w 106"/>
                <a:gd name="T11" fmla="*/ 74 h 118"/>
                <a:gd name="T12" fmla="*/ 2 w 106"/>
                <a:gd name="T13" fmla="*/ 66 h 118"/>
                <a:gd name="T14" fmla="*/ 0 w 106"/>
                <a:gd name="T15" fmla="*/ 60 h 118"/>
                <a:gd name="T16" fmla="*/ 14 w 106"/>
                <a:gd name="T17" fmla="*/ 42 h 118"/>
                <a:gd name="T18" fmla="*/ 22 w 106"/>
                <a:gd name="T19" fmla="*/ 30 h 118"/>
                <a:gd name="T20" fmla="*/ 28 w 106"/>
                <a:gd name="T21" fmla="*/ 24 h 118"/>
                <a:gd name="T22" fmla="*/ 38 w 106"/>
                <a:gd name="T23" fmla="*/ 12 h 118"/>
                <a:gd name="T24" fmla="*/ 48 w 106"/>
                <a:gd name="T25" fmla="*/ 4 h 118"/>
                <a:gd name="T26" fmla="*/ 52 w 106"/>
                <a:gd name="T27" fmla="*/ 4 h 118"/>
                <a:gd name="T28" fmla="*/ 56 w 106"/>
                <a:gd name="T29" fmla="*/ 0 h 118"/>
                <a:gd name="T30" fmla="*/ 62 w 106"/>
                <a:gd name="T31" fmla="*/ 4 h 118"/>
                <a:gd name="T32" fmla="*/ 68 w 106"/>
                <a:gd name="T33" fmla="*/ 12 h 118"/>
                <a:gd name="T34" fmla="*/ 70 w 106"/>
                <a:gd name="T35" fmla="*/ 20 h 118"/>
                <a:gd name="T36" fmla="*/ 74 w 106"/>
                <a:gd name="T37" fmla="*/ 32 h 118"/>
                <a:gd name="T38" fmla="*/ 88 w 106"/>
                <a:gd name="T39" fmla="*/ 42 h 118"/>
                <a:gd name="T40" fmla="*/ 92 w 106"/>
                <a:gd name="T41" fmla="*/ 44 h 118"/>
                <a:gd name="T42" fmla="*/ 102 w 106"/>
                <a:gd name="T43" fmla="*/ 56 h 118"/>
                <a:gd name="T44" fmla="*/ 106 w 106"/>
                <a:gd name="T45" fmla="*/ 60 h 118"/>
                <a:gd name="T46" fmla="*/ 104 w 106"/>
                <a:gd name="T47" fmla="*/ 64 h 118"/>
                <a:gd name="T48" fmla="*/ 98 w 106"/>
                <a:gd name="T49" fmla="*/ 72 h 118"/>
                <a:gd name="T50" fmla="*/ 88 w 106"/>
                <a:gd name="T51" fmla="*/ 80 h 118"/>
                <a:gd name="T52" fmla="*/ 78 w 106"/>
                <a:gd name="T53" fmla="*/ 88 h 118"/>
                <a:gd name="T54" fmla="*/ 68 w 106"/>
                <a:gd name="T55" fmla="*/ 98 h 118"/>
                <a:gd name="T56" fmla="*/ 56 w 106"/>
                <a:gd name="T57" fmla="*/ 110 h 118"/>
                <a:gd name="T58" fmla="*/ 52 w 106"/>
                <a:gd name="T59" fmla="*/ 116 h 118"/>
                <a:gd name="T60" fmla="*/ 50 w 106"/>
                <a:gd name="T61" fmla="*/ 118 h 118"/>
                <a:gd name="T62" fmla="*/ 42 w 106"/>
                <a:gd name="T63" fmla="*/ 112 h 118"/>
                <a:gd name="T64" fmla="*/ 36 w 106"/>
                <a:gd name="T65" fmla="*/ 108 h 118"/>
                <a:gd name="T66" fmla="*/ 32 w 106"/>
                <a:gd name="T67" fmla="*/ 106 h 118"/>
                <a:gd name="T68" fmla="*/ 46 w 106"/>
                <a:gd name="T69" fmla="*/ 30 h 118"/>
                <a:gd name="T70" fmla="*/ 40 w 106"/>
                <a:gd name="T71" fmla="*/ 36 h 118"/>
                <a:gd name="T72" fmla="*/ 32 w 106"/>
                <a:gd name="T73" fmla="*/ 46 h 118"/>
                <a:gd name="T74" fmla="*/ 28 w 106"/>
                <a:gd name="T75" fmla="*/ 52 h 118"/>
                <a:gd name="T76" fmla="*/ 22 w 106"/>
                <a:gd name="T77" fmla="*/ 56 h 118"/>
                <a:gd name="T78" fmla="*/ 18 w 106"/>
                <a:gd name="T79" fmla="*/ 60 h 118"/>
                <a:gd name="T80" fmla="*/ 28 w 106"/>
                <a:gd name="T81" fmla="*/ 76 h 118"/>
                <a:gd name="T82" fmla="*/ 38 w 106"/>
                <a:gd name="T83" fmla="*/ 86 h 118"/>
                <a:gd name="T84" fmla="*/ 42 w 106"/>
                <a:gd name="T85" fmla="*/ 90 h 118"/>
                <a:gd name="T86" fmla="*/ 44 w 106"/>
                <a:gd name="T87" fmla="*/ 90 h 118"/>
                <a:gd name="T88" fmla="*/ 48 w 106"/>
                <a:gd name="T89" fmla="*/ 86 h 118"/>
                <a:gd name="T90" fmla="*/ 52 w 106"/>
                <a:gd name="T91" fmla="*/ 82 h 118"/>
                <a:gd name="T92" fmla="*/ 54 w 106"/>
                <a:gd name="T93" fmla="*/ 78 h 118"/>
                <a:gd name="T94" fmla="*/ 58 w 106"/>
                <a:gd name="T95" fmla="*/ 68 h 118"/>
                <a:gd name="T96" fmla="*/ 66 w 106"/>
                <a:gd name="T97" fmla="*/ 62 h 118"/>
                <a:gd name="T98" fmla="*/ 70 w 106"/>
                <a:gd name="T99" fmla="*/ 64 h 118"/>
                <a:gd name="T100" fmla="*/ 74 w 106"/>
                <a:gd name="T101" fmla="*/ 62 h 118"/>
                <a:gd name="T102" fmla="*/ 80 w 106"/>
                <a:gd name="T103" fmla="*/ 58 h 118"/>
                <a:gd name="T104" fmla="*/ 78 w 106"/>
                <a:gd name="T105" fmla="*/ 54 h 118"/>
                <a:gd name="T106" fmla="*/ 72 w 106"/>
                <a:gd name="T107" fmla="*/ 48 h 118"/>
                <a:gd name="T108" fmla="*/ 68 w 106"/>
                <a:gd name="T109" fmla="*/ 44 h 118"/>
                <a:gd name="T110" fmla="*/ 62 w 106"/>
                <a:gd name="T111" fmla="*/ 40 h 118"/>
                <a:gd name="T112" fmla="*/ 58 w 106"/>
                <a:gd name="T113" fmla="*/ 34 h 118"/>
                <a:gd name="T114" fmla="*/ 54 w 106"/>
                <a:gd name="T115" fmla="*/ 30 h 118"/>
                <a:gd name="T116" fmla="*/ 52 w 106"/>
                <a:gd name="T117" fmla="*/ 24 h 118"/>
                <a:gd name="T118" fmla="*/ 46 w 106"/>
                <a:gd name="T119" fmla="*/ 3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18">
                  <a:moveTo>
                    <a:pt x="32" y="106"/>
                  </a:moveTo>
                  <a:lnTo>
                    <a:pt x="32" y="106"/>
                  </a:lnTo>
                  <a:lnTo>
                    <a:pt x="28" y="100"/>
                  </a:lnTo>
                  <a:lnTo>
                    <a:pt x="28" y="100"/>
                  </a:lnTo>
                  <a:lnTo>
                    <a:pt x="24" y="98"/>
                  </a:lnTo>
                  <a:lnTo>
                    <a:pt x="22" y="94"/>
                  </a:lnTo>
                  <a:lnTo>
                    <a:pt x="22" y="94"/>
                  </a:lnTo>
                  <a:lnTo>
                    <a:pt x="18" y="88"/>
                  </a:lnTo>
                  <a:lnTo>
                    <a:pt x="14" y="82"/>
                  </a:lnTo>
                  <a:lnTo>
                    <a:pt x="14" y="82"/>
                  </a:lnTo>
                  <a:lnTo>
                    <a:pt x="8" y="74"/>
                  </a:lnTo>
                  <a:lnTo>
                    <a:pt x="8" y="74"/>
                  </a:lnTo>
                  <a:lnTo>
                    <a:pt x="2" y="66"/>
                  </a:lnTo>
                  <a:lnTo>
                    <a:pt x="2" y="66"/>
                  </a:lnTo>
                  <a:lnTo>
                    <a:pt x="0" y="62"/>
                  </a:lnTo>
                  <a:lnTo>
                    <a:pt x="0" y="60"/>
                  </a:lnTo>
                  <a:lnTo>
                    <a:pt x="4" y="52"/>
                  </a:lnTo>
                  <a:lnTo>
                    <a:pt x="14" y="42"/>
                  </a:lnTo>
                  <a:lnTo>
                    <a:pt x="14" y="42"/>
                  </a:lnTo>
                  <a:lnTo>
                    <a:pt x="22" y="30"/>
                  </a:lnTo>
                  <a:lnTo>
                    <a:pt x="22" y="30"/>
                  </a:lnTo>
                  <a:lnTo>
                    <a:pt x="28" y="24"/>
                  </a:lnTo>
                  <a:lnTo>
                    <a:pt x="28" y="24"/>
                  </a:lnTo>
                  <a:lnTo>
                    <a:pt x="38" y="12"/>
                  </a:lnTo>
                  <a:lnTo>
                    <a:pt x="48" y="4"/>
                  </a:lnTo>
                  <a:lnTo>
                    <a:pt x="48" y="4"/>
                  </a:lnTo>
                  <a:lnTo>
                    <a:pt x="52" y="4"/>
                  </a:lnTo>
                  <a:lnTo>
                    <a:pt x="52" y="4"/>
                  </a:lnTo>
                  <a:lnTo>
                    <a:pt x="56" y="0"/>
                  </a:lnTo>
                  <a:lnTo>
                    <a:pt x="56" y="0"/>
                  </a:lnTo>
                  <a:lnTo>
                    <a:pt x="60" y="2"/>
                  </a:lnTo>
                  <a:lnTo>
                    <a:pt x="62" y="4"/>
                  </a:lnTo>
                  <a:lnTo>
                    <a:pt x="62" y="4"/>
                  </a:lnTo>
                  <a:lnTo>
                    <a:pt x="68" y="12"/>
                  </a:lnTo>
                  <a:lnTo>
                    <a:pt x="70" y="20"/>
                  </a:lnTo>
                  <a:lnTo>
                    <a:pt x="70" y="20"/>
                  </a:lnTo>
                  <a:lnTo>
                    <a:pt x="74" y="32"/>
                  </a:lnTo>
                  <a:lnTo>
                    <a:pt x="74" y="32"/>
                  </a:lnTo>
                  <a:lnTo>
                    <a:pt x="80" y="38"/>
                  </a:lnTo>
                  <a:lnTo>
                    <a:pt x="88" y="42"/>
                  </a:lnTo>
                  <a:lnTo>
                    <a:pt x="88" y="42"/>
                  </a:lnTo>
                  <a:lnTo>
                    <a:pt x="92" y="44"/>
                  </a:lnTo>
                  <a:lnTo>
                    <a:pt x="96" y="48"/>
                  </a:lnTo>
                  <a:lnTo>
                    <a:pt x="102" y="56"/>
                  </a:lnTo>
                  <a:lnTo>
                    <a:pt x="102" y="56"/>
                  </a:lnTo>
                  <a:lnTo>
                    <a:pt x="106" y="60"/>
                  </a:lnTo>
                  <a:lnTo>
                    <a:pt x="104" y="64"/>
                  </a:lnTo>
                  <a:lnTo>
                    <a:pt x="104" y="64"/>
                  </a:lnTo>
                  <a:lnTo>
                    <a:pt x="98" y="72"/>
                  </a:lnTo>
                  <a:lnTo>
                    <a:pt x="98" y="72"/>
                  </a:lnTo>
                  <a:lnTo>
                    <a:pt x="88" y="80"/>
                  </a:lnTo>
                  <a:lnTo>
                    <a:pt x="88" y="80"/>
                  </a:lnTo>
                  <a:lnTo>
                    <a:pt x="78" y="88"/>
                  </a:lnTo>
                  <a:lnTo>
                    <a:pt x="78" y="88"/>
                  </a:lnTo>
                  <a:lnTo>
                    <a:pt x="68" y="98"/>
                  </a:lnTo>
                  <a:lnTo>
                    <a:pt x="68" y="98"/>
                  </a:lnTo>
                  <a:lnTo>
                    <a:pt x="56" y="110"/>
                  </a:lnTo>
                  <a:lnTo>
                    <a:pt x="56" y="110"/>
                  </a:lnTo>
                  <a:lnTo>
                    <a:pt x="54" y="114"/>
                  </a:lnTo>
                  <a:lnTo>
                    <a:pt x="52" y="116"/>
                  </a:lnTo>
                  <a:lnTo>
                    <a:pt x="50" y="118"/>
                  </a:lnTo>
                  <a:lnTo>
                    <a:pt x="50" y="118"/>
                  </a:lnTo>
                  <a:lnTo>
                    <a:pt x="46" y="116"/>
                  </a:lnTo>
                  <a:lnTo>
                    <a:pt x="42" y="112"/>
                  </a:lnTo>
                  <a:lnTo>
                    <a:pt x="42" y="112"/>
                  </a:lnTo>
                  <a:lnTo>
                    <a:pt x="36" y="108"/>
                  </a:lnTo>
                  <a:lnTo>
                    <a:pt x="36" y="108"/>
                  </a:lnTo>
                  <a:lnTo>
                    <a:pt x="32" y="106"/>
                  </a:lnTo>
                  <a:lnTo>
                    <a:pt x="32" y="106"/>
                  </a:lnTo>
                  <a:close/>
                  <a:moveTo>
                    <a:pt x="46" y="30"/>
                  </a:moveTo>
                  <a:lnTo>
                    <a:pt x="46" y="30"/>
                  </a:lnTo>
                  <a:lnTo>
                    <a:pt x="40" y="36"/>
                  </a:lnTo>
                  <a:lnTo>
                    <a:pt x="40" y="36"/>
                  </a:lnTo>
                  <a:lnTo>
                    <a:pt x="32" y="46"/>
                  </a:lnTo>
                  <a:lnTo>
                    <a:pt x="32" y="46"/>
                  </a:lnTo>
                  <a:lnTo>
                    <a:pt x="28" y="52"/>
                  </a:lnTo>
                  <a:lnTo>
                    <a:pt x="28" y="52"/>
                  </a:lnTo>
                  <a:lnTo>
                    <a:pt x="22" y="56"/>
                  </a:lnTo>
                  <a:lnTo>
                    <a:pt x="22" y="56"/>
                  </a:lnTo>
                  <a:lnTo>
                    <a:pt x="18" y="60"/>
                  </a:lnTo>
                  <a:lnTo>
                    <a:pt x="18" y="60"/>
                  </a:lnTo>
                  <a:lnTo>
                    <a:pt x="28" y="76"/>
                  </a:lnTo>
                  <a:lnTo>
                    <a:pt x="28" y="76"/>
                  </a:lnTo>
                  <a:lnTo>
                    <a:pt x="38" y="86"/>
                  </a:lnTo>
                  <a:lnTo>
                    <a:pt x="38" y="86"/>
                  </a:lnTo>
                  <a:lnTo>
                    <a:pt x="42" y="90"/>
                  </a:lnTo>
                  <a:lnTo>
                    <a:pt x="42" y="90"/>
                  </a:lnTo>
                  <a:lnTo>
                    <a:pt x="44" y="90"/>
                  </a:lnTo>
                  <a:lnTo>
                    <a:pt x="46" y="90"/>
                  </a:lnTo>
                  <a:lnTo>
                    <a:pt x="48" y="86"/>
                  </a:lnTo>
                  <a:lnTo>
                    <a:pt x="48" y="86"/>
                  </a:lnTo>
                  <a:lnTo>
                    <a:pt x="52" y="82"/>
                  </a:lnTo>
                  <a:lnTo>
                    <a:pt x="54" y="78"/>
                  </a:lnTo>
                  <a:lnTo>
                    <a:pt x="54" y="78"/>
                  </a:lnTo>
                  <a:lnTo>
                    <a:pt x="56" y="72"/>
                  </a:lnTo>
                  <a:lnTo>
                    <a:pt x="58" y="68"/>
                  </a:lnTo>
                  <a:lnTo>
                    <a:pt x="62" y="64"/>
                  </a:lnTo>
                  <a:lnTo>
                    <a:pt x="66" y="62"/>
                  </a:lnTo>
                  <a:lnTo>
                    <a:pt x="66" y="62"/>
                  </a:lnTo>
                  <a:lnTo>
                    <a:pt x="70" y="64"/>
                  </a:lnTo>
                  <a:lnTo>
                    <a:pt x="74" y="62"/>
                  </a:lnTo>
                  <a:lnTo>
                    <a:pt x="74" y="62"/>
                  </a:lnTo>
                  <a:lnTo>
                    <a:pt x="78" y="60"/>
                  </a:lnTo>
                  <a:lnTo>
                    <a:pt x="80" y="58"/>
                  </a:lnTo>
                  <a:lnTo>
                    <a:pt x="80" y="58"/>
                  </a:lnTo>
                  <a:lnTo>
                    <a:pt x="78" y="54"/>
                  </a:lnTo>
                  <a:lnTo>
                    <a:pt x="76" y="52"/>
                  </a:lnTo>
                  <a:lnTo>
                    <a:pt x="72" y="48"/>
                  </a:lnTo>
                  <a:lnTo>
                    <a:pt x="72" y="48"/>
                  </a:lnTo>
                  <a:lnTo>
                    <a:pt x="68" y="44"/>
                  </a:lnTo>
                  <a:lnTo>
                    <a:pt x="68" y="44"/>
                  </a:lnTo>
                  <a:lnTo>
                    <a:pt x="62" y="40"/>
                  </a:lnTo>
                  <a:lnTo>
                    <a:pt x="62" y="40"/>
                  </a:lnTo>
                  <a:lnTo>
                    <a:pt x="58" y="34"/>
                  </a:lnTo>
                  <a:lnTo>
                    <a:pt x="58" y="34"/>
                  </a:lnTo>
                  <a:lnTo>
                    <a:pt x="54" y="30"/>
                  </a:lnTo>
                  <a:lnTo>
                    <a:pt x="52" y="24"/>
                  </a:lnTo>
                  <a:lnTo>
                    <a:pt x="52" y="24"/>
                  </a:lnTo>
                  <a:lnTo>
                    <a:pt x="46" y="30"/>
                  </a:lnTo>
                  <a:lnTo>
                    <a:pt x="4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7" name="Freeform 19"/>
            <p:cNvSpPr>
              <a:spLocks noEditPoints="1"/>
            </p:cNvSpPr>
            <p:nvPr userDrawn="1"/>
          </p:nvSpPr>
          <p:spPr bwMode="auto">
            <a:xfrm>
              <a:off x="3311" y="1728"/>
              <a:ext cx="108" cy="110"/>
            </a:xfrm>
            <a:custGeom>
              <a:avLst/>
              <a:gdLst>
                <a:gd name="T0" fmla="*/ 104 w 108"/>
                <a:gd name="T1" fmla="*/ 38 h 110"/>
                <a:gd name="T2" fmla="*/ 106 w 108"/>
                <a:gd name="T3" fmla="*/ 40 h 110"/>
                <a:gd name="T4" fmla="*/ 106 w 108"/>
                <a:gd name="T5" fmla="*/ 46 h 110"/>
                <a:gd name="T6" fmla="*/ 104 w 108"/>
                <a:gd name="T7" fmla="*/ 50 h 110"/>
                <a:gd name="T8" fmla="*/ 98 w 108"/>
                <a:gd name="T9" fmla="*/ 58 h 110"/>
                <a:gd name="T10" fmla="*/ 88 w 108"/>
                <a:gd name="T11" fmla="*/ 76 h 110"/>
                <a:gd name="T12" fmla="*/ 60 w 108"/>
                <a:gd name="T13" fmla="*/ 100 h 110"/>
                <a:gd name="T14" fmla="*/ 52 w 108"/>
                <a:gd name="T15" fmla="*/ 104 h 110"/>
                <a:gd name="T16" fmla="*/ 50 w 108"/>
                <a:gd name="T17" fmla="*/ 108 h 110"/>
                <a:gd name="T18" fmla="*/ 48 w 108"/>
                <a:gd name="T19" fmla="*/ 110 h 110"/>
                <a:gd name="T20" fmla="*/ 42 w 108"/>
                <a:gd name="T21" fmla="*/ 108 h 110"/>
                <a:gd name="T22" fmla="*/ 30 w 108"/>
                <a:gd name="T23" fmla="*/ 98 h 110"/>
                <a:gd name="T24" fmla="*/ 24 w 108"/>
                <a:gd name="T25" fmla="*/ 94 h 110"/>
                <a:gd name="T26" fmla="*/ 20 w 108"/>
                <a:gd name="T27" fmla="*/ 86 h 110"/>
                <a:gd name="T28" fmla="*/ 16 w 108"/>
                <a:gd name="T29" fmla="*/ 82 h 110"/>
                <a:gd name="T30" fmla="*/ 12 w 108"/>
                <a:gd name="T31" fmla="*/ 78 h 110"/>
                <a:gd name="T32" fmla="*/ 8 w 108"/>
                <a:gd name="T33" fmla="*/ 76 h 110"/>
                <a:gd name="T34" fmla="*/ 6 w 108"/>
                <a:gd name="T35" fmla="*/ 74 h 110"/>
                <a:gd name="T36" fmla="*/ 2 w 108"/>
                <a:gd name="T37" fmla="*/ 66 h 110"/>
                <a:gd name="T38" fmla="*/ 0 w 108"/>
                <a:gd name="T39" fmla="*/ 60 h 110"/>
                <a:gd name="T40" fmla="*/ 2 w 108"/>
                <a:gd name="T41" fmla="*/ 54 h 110"/>
                <a:gd name="T42" fmla="*/ 4 w 108"/>
                <a:gd name="T43" fmla="*/ 50 h 110"/>
                <a:gd name="T44" fmla="*/ 12 w 108"/>
                <a:gd name="T45" fmla="*/ 40 h 110"/>
                <a:gd name="T46" fmla="*/ 22 w 108"/>
                <a:gd name="T47" fmla="*/ 28 h 110"/>
                <a:gd name="T48" fmla="*/ 32 w 108"/>
                <a:gd name="T49" fmla="*/ 16 h 110"/>
                <a:gd name="T50" fmla="*/ 44 w 108"/>
                <a:gd name="T51" fmla="*/ 2 h 110"/>
                <a:gd name="T52" fmla="*/ 48 w 108"/>
                <a:gd name="T53" fmla="*/ 0 h 110"/>
                <a:gd name="T54" fmla="*/ 58 w 108"/>
                <a:gd name="T55" fmla="*/ 4 h 110"/>
                <a:gd name="T56" fmla="*/ 66 w 108"/>
                <a:gd name="T57" fmla="*/ 12 h 110"/>
                <a:gd name="T58" fmla="*/ 70 w 108"/>
                <a:gd name="T59" fmla="*/ 16 h 110"/>
                <a:gd name="T60" fmla="*/ 74 w 108"/>
                <a:gd name="T61" fmla="*/ 18 h 110"/>
                <a:gd name="T62" fmla="*/ 76 w 108"/>
                <a:gd name="T63" fmla="*/ 20 h 110"/>
                <a:gd name="T64" fmla="*/ 82 w 108"/>
                <a:gd name="T65" fmla="*/ 26 h 110"/>
                <a:gd name="T66" fmla="*/ 94 w 108"/>
                <a:gd name="T67" fmla="*/ 32 h 110"/>
                <a:gd name="T68" fmla="*/ 100 w 108"/>
                <a:gd name="T69" fmla="*/ 36 h 110"/>
                <a:gd name="T70" fmla="*/ 104 w 108"/>
                <a:gd name="T71" fmla="*/ 38 h 110"/>
                <a:gd name="T72" fmla="*/ 54 w 108"/>
                <a:gd name="T73" fmla="*/ 30 h 110"/>
                <a:gd name="T74" fmla="*/ 50 w 108"/>
                <a:gd name="T75" fmla="*/ 26 h 110"/>
                <a:gd name="T76" fmla="*/ 42 w 108"/>
                <a:gd name="T77" fmla="*/ 34 h 110"/>
                <a:gd name="T78" fmla="*/ 34 w 108"/>
                <a:gd name="T79" fmla="*/ 42 h 110"/>
                <a:gd name="T80" fmla="*/ 30 w 108"/>
                <a:gd name="T81" fmla="*/ 48 h 110"/>
                <a:gd name="T82" fmla="*/ 22 w 108"/>
                <a:gd name="T83" fmla="*/ 56 h 110"/>
                <a:gd name="T84" fmla="*/ 22 w 108"/>
                <a:gd name="T85" fmla="*/ 60 h 110"/>
                <a:gd name="T86" fmla="*/ 28 w 108"/>
                <a:gd name="T87" fmla="*/ 66 h 110"/>
                <a:gd name="T88" fmla="*/ 32 w 108"/>
                <a:gd name="T89" fmla="*/ 70 h 110"/>
                <a:gd name="T90" fmla="*/ 34 w 108"/>
                <a:gd name="T91" fmla="*/ 74 h 110"/>
                <a:gd name="T92" fmla="*/ 40 w 108"/>
                <a:gd name="T93" fmla="*/ 78 h 110"/>
                <a:gd name="T94" fmla="*/ 48 w 108"/>
                <a:gd name="T95" fmla="*/ 86 h 110"/>
                <a:gd name="T96" fmla="*/ 52 w 108"/>
                <a:gd name="T97" fmla="*/ 86 h 110"/>
                <a:gd name="T98" fmla="*/ 54 w 108"/>
                <a:gd name="T99" fmla="*/ 84 h 110"/>
                <a:gd name="T100" fmla="*/ 62 w 108"/>
                <a:gd name="T101" fmla="*/ 72 h 110"/>
                <a:gd name="T102" fmla="*/ 68 w 108"/>
                <a:gd name="T103" fmla="*/ 66 h 110"/>
                <a:gd name="T104" fmla="*/ 72 w 108"/>
                <a:gd name="T105" fmla="*/ 62 h 110"/>
                <a:gd name="T106" fmla="*/ 76 w 108"/>
                <a:gd name="T107" fmla="*/ 58 h 110"/>
                <a:gd name="T108" fmla="*/ 80 w 108"/>
                <a:gd name="T109" fmla="*/ 54 h 110"/>
                <a:gd name="T110" fmla="*/ 78 w 108"/>
                <a:gd name="T111" fmla="*/ 50 h 110"/>
                <a:gd name="T112" fmla="*/ 74 w 108"/>
                <a:gd name="T113" fmla="*/ 50 h 110"/>
                <a:gd name="T114" fmla="*/ 66 w 108"/>
                <a:gd name="T115" fmla="*/ 46 h 110"/>
                <a:gd name="T116" fmla="*/ 54 w 108"/>
                <a:gd name="T117"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110">
                  <a:moveTo>
                    <a:pt x="104" y="38"/>
                  </a:moveTo>
                  <a:lnTo>
                    <a:pt x="104" y="38"/>
                  </a:lnTo>
                  <a:lnTo>
                    <a:pt x="106" y="40"/>
                  </a:lnTo>
                  <a:lnTo>
                    <a:pt x="106" y="40"/>
                  </a:lnTo>
                  <a:lnTo>
                    <a:pt x="108" y="44"/>
                  </a:lnTo>
                  <a:lnTo>
                    <a:pt x="106" y="46"/>
                  </a:lnTo>
                  <a:lnTo>
                    <a:pt x="104" y="50"/>
                  </a:lnTo>
                  <a:lnTo>
                    <a:pt x="104" y="50"/>
                  </a:lnTo>
                  <a:lnTo>
                    <a:pt x="98" y="58"/>
                  </a:lnTo>
                  <a:lnTo>
                    <a:pt x="98" y="58"/>
                  </a:lnTo>
                  <a:lnTo>
                    <a:pt x="88" y="76"/>
                  </a:lnTo>
                  <a:lnTo>
                    <a:pt x="88" y="76"/>
                  </a:lnTo>
                  <a:lnTo>
                    <a:pt x="76" y="90"/>
                  </a:lnTo>
                  <a:lnTo>
                    <a:pt x="60" y="100"/>
                  </a:lnTo>
                  <a:lnTo>
                    <a:pt x="60" y="100"/>
                  </a:lnTo>
                  <a:lnTo>
                    <a:pt x="52" y="104"/>
                  </a:lnTo>
                  <a:lnTo>
                    <a:pt x="52" y="104"/>
                  </a:lnTo>
                  <a:lnTo>
                    <a:pt x="50" y="108"/>
                  </a:lnTo>
                  <a:lnTo>
                    <a:pt x="48" y="110"/>
                  </a:lnTo>
                  <a:lnTo>
                    <a:pt x="48" y="110"/>
                  </a:lnTo>
                  <a:lnTo>
                    <a:pt x="42" y="108"/>
                  </a:lnTo>
                  <a:lnTo>
                    <a:pt x="42" y="108"/>
                  </a:lnTo>
                  <a:lnTo>
                    <a:pt x="34" y="104"/>
                  </a:lnTo>
                  <a:lnTo>
                    <a:pt x="30" y="98"/>
                  </a:lnTo>
                  <a:lnTo>
                    <a:pt x="30" y="98"/>
                  </a:lnTo>
                  <a:lnTo>
                    <a:pt x="24" y="94"/>
                  </a:lnTo>
                  <a:lnTo>
                    <a:pt x="24" y="94"/>
                  </a:lnTo>
                  <a:lnTo>
                    <a:pt x="20" y="86"/>
                  </a:lnTo>
                  <a:lnTo>
                    <a:pt x="20" y="86"/>
                  </a:lnTo>
                  <a:lnTo>
                    <a:pt x="16" y="82"/>
                  </a:lnTo>
                  <a:lnTo>
                    <a:pt x="12" y="78"/>
                  </a:lnTo>
                  <a:lnTo>
                    <a:pt x="12" y="78"/>
                  </a:lnTo>
                  <a:lnTo>
                    <a:pt x="8" y="76"/>
                  </a:lnTo>
                  <a:lnTo>
                    <a:pt x="8" y="76"/>
                  </a:lnTo>
                  <a:lnTo>
                    <a:pt x="6" y="74"/>
                  </a:lnTo>
                  <a:lnTo>
                    <a:pt x="6" y="74"/>
                  </a:lnTo>
                  <a:lnTo>
                    <a:pt x="2" y="66"/>
                  </a:lnTo>
                  <a:lnTo>
                    <a:pt x="2" y="66"/>
                  </a:lnTo>
                  <a:lnTo>
                    <a:pt x="0" y="62"/>
                  </a:lnTo>
                  <a:lnTo>
                    <a:pt x="0" y="60"/>
                  </a:lnTo>
                  <a:lnTo>
                    <a:pt x="0" y="60"/>
                  </a:lnTo>
                  <a:lnTo>
                    <a:pt x="2" y="54"/>
                  </a:lnTo>
                  <a:lnTo>
                    <a:pt x="4" y="50"/>
                  </a:lnTo>
                  <a:lnTo>
                    <a:pt x="4" y="50"/>
                  </a:lnTo>
                  <a:lnTo>
                    <a:pt x="12" y="40"/>
                  </a:lnTo>
                  <a:lnTo>
                    <a:pt x="12" y="40"/>
                  </a:lnTo>
                  <a:lnTo>
                    <a:pt x="22" y="28"/>
                  </a:lnTo>
                  <a:lnTo>
                    <a:pt x="22" y="28"/>
                  </a:lnTo>
                  <a:lnTo>
                    <a:pt x="32" y="16"/>
                  </a:lnTo>
                  <a:lnTo>
                    <a:pt x="32" y="16"/>
                  </a:lnTo>
                  <a:lnTo>
                    <a:pt x="36" y="8"/>
                  </a:lnTo>
                  <a:lnTo>
                    <a:pt x="44" y="2"/>
                  </a:lnTo>
                  <a:lnTo>
                    <a:pt x="44" y="2"/>
                  </a:lnTo>
                  <a:lnTo>
                    <a:pt x="48" y="0"/>
                  </a:lnTo>
                  <a:lnTo>
                    <a:pt x="50" y="0"/>
                  </a:lnTo>
                  <a:lnTo>
                    <a:pt x="58" y="4"/>
                  </a:lnTo>
                  <a:lnTo>
                    <a:pt x="58" y="4"/>
                  </a:lnTo>
                  <a:lnTo>
                    <a:pt x="66" y="12"/>
                  </a:lnTo>
                  <a:lnTo>
                    <a:pt x="66" y="12"/>
                  </a:lnTo>
                  <a:lnTo>
                    <a:pt x="70" y="16"/>
                  </a:lnTo>
                  <a:lnTo>
                    <a:pt x="70" y="16"/>
                  </a:lnTo>
                  <a:lnTo>
                    <a:pt x="74" y="18"/>
                  </a:lnTo>
                  <a:lnTo>
                    <a:pt x="76" y="20"/>
                  </a:lnTo>
                  <a:lnTo>
                    <a:pt x="76" y="20"/>
                  </a:lnTo>
                  <a:lnTo>
                    <a:pt x="82" y="26"/>
                  </a:lnTo>
                  <a:lnTo>
                    <a:pt x="82" y="26"/>
                  </a:lnTo>
                  <a:lnTo>
                    <a:pt x="88" y="30"/>
                  </a:lnTo>
                  <a:lnTo>
                    <a:pt x="94" y="32"/>
                  </a:lnTo>
                  <a:lnTo>
                    <a:pt x="94" y="32"/>
                  </a:lnTo>
                  <a:lnTo>
                    <a:pt x="100" y="36"/>
                  </a:lnTo>
                  <a:lnTo>
                    <a:pt x="104" y="38"/>
                  </a:lnTo>
                  <a:lnTo>
                    <a:pt x="104" y="38"/>
                  </a:lnTo>
                  <a:close/>
                  <a:moveTo>
                    <a:pt x="54" y="30"/>
                  </a:moveTo>
                  <a:lnTo>
                    <a:pt x="54" y="30"/>
                  </a:lnTo>
                  <a:lnTo>
                    <a:pt x="50" y="26"/>
                  </a:lnTo>
                  <a:lnTo>
                    <a:pt x="50" y="26"/>
                  </a:lnTo>
                  <a:lnTo>
                    <a:pt x="46" y="30"/>
                  </a:lnTo>
                  <a:lnTo>
                    <a:pt x="42" y="34"/>
                  </a:lnTo>
                  <a:lnTo>
                    <a:pt x="42" y="34"/>
                  </a:lnTo>
                  <a:lnTo>
                    <a:pt x="34" y="42"/>
                  </a:lnTo>
                  <a:lnTo>
                    <a:pt x="34" y="42"/>
                  </a:lnTo>
                  <a:lnTo>
                    <a:pt x="30" y="48"/>
                  </a:lnTo>
                  <a:lnTo>
                    <a:pt x="30" y="48"/>
                  </a:lnTo>
                  <a:lnTo>
                    <a:pt x="22" y="56"/>
                  </a:lnTo>
                  <a:lnTo>
                    <a:pt x="22" y="56"/>
                  </a:lnTo>
                  <a:lnTo>
                    <a:pt x="22" y="60"/>
                  </a:lnTo>
                  <a:lnTo>
                    <a:pt x="24" y="62"/>
                  </a:lnTo>
                  <a:lnTo>
                    <a:pt x="28" y="66"/>
                  </a:lnTo>
                  <a:lnTo>
                    <a:pt x="28" y="66"/>
                  </a:lnTo>
                  <a:lnTo>
                    <a:pt x="32" y="70"/>
                  </a:lnTo>
                  <a:lnTo>
                    <a:pt x="34" y="74"/>
                  </a:lnTo>
                  <a:lnTo>
                    <a:pt x="34" y="74"/>
                  </a:lnTo>
                  <a:lnTo>
                    <a:pt x="38" y="78"/>
                  </a:lnTo>
                  <a:lnTo>
                    <a:pt x="40" y="78"/>
                  </a:lnTo>
                  <a:lnTo>
                    <a:pt x="40" y="78"/>
                  </a:lnTo>
                  <a:lnTo>
                    <a:pt x="48" y="86"/>
                  </a:lnTo>
                  <a:lnTo>
                    <a:pt x="48" y="86"/>
                  </a:lnTo>
                  <a:lnTo>
                    <a:pt x="52" y="86"/>
                  </a:lnTo>
                  <a:lnTo>
                    <a:pt x="54" y="84"/>
                  </a:lnTo>
                  <a:lnTo>
                    <a:pt x="54" y="84"/>
                  </a:lnTo>
                  <a:lnTo>
                    <a:pt x="62" y="72"/>
                  </a:lnTo>
                  <a:lnTo>
                    <a:pt x="62" y="72"/>
                  </a:lnTo>
                  <a:lnTo>
                    <a:pt x="68" y="66"/>
                  </a:lnTo>
                  <a:lnTo>
                    <a:pt x="68" y="66"/>
                  </a:lnTo>
                  <a:lnTo>
                    <a:pt x="72" y="62"/>
                  </a:lnTo>
                  <a:lnTo>
                    <a:pt x="72" y="62"/>
                  </a:lnTo>
                  <a:lnTo>
                    <a:pt x="76" y="58"/>
                  </a:lnTo>
                  <a:lnTo>
                    <a:pt x="76" y="58"/>
                  </a:lnTo>
                  <a:lnTo>
                    <a:pt x="80" y="54"/>
                  </a:lnTo>
                  <a:lnTo>
                    <a:pt x="80" y="54"/>
                  </a:lnTo>
                  <a:lnTo>
                    <a:pt x="80" y="52"/>
                  </a:lnTo>
                  <a:lnTo>
                    <a:pt x="78" y="50"/>
                  </a:lnTo>
                  <a:lnTo>
                    <a:pt x="74" y="50"/>
                  </a:lnTo>
                  <a:lnTo>
                    <a:pt x="74" y="50"/>
                  </a:lnTo>
                  <a:lnTo>
                    <a:pt x="68" y="48"/>
                  </a:lnTo>
                  <a:lnTo>
                    <a:pt x="66" y="46"/>
                  </a:lnTo>
                  <a:lnTo>
                    <a:pt x="66" y="46"/>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8" name="Freeform 20"/>
            <p:cNvSpPr>
              <a:spLocks/>
            </p:cNvSpPr>
            <p:nvPr userDrawn="1"/>
          </p:nvSpPr>
          <p:spPr bwMode="auto">
            <a:xfrm>
              <a:off x="3313" y="1860"/>
              <a:ext cx="104" cy="108"/>
            </a:xfrm>
            <a:custGeom>
              <a:avLst/>
              <a:gdLst>
                <a:gd name="T0" fmla="*/ 90 w 104"/>
                <a:gd name="T1" fmla="*/ 32 h 108"/>
                <a:gd name="T2" fmla="*/ 104 w 104"/>
                <a:gd name="T3" fmla="*/ 50 h 108"/>
                <a:gd name="T4" fmla="*/ 104 w 104"/>
                <a:gd name="T5" fmla="*/ 56 h 108"/>
                <a:gd name="T6" fmla="*/ 100 w 104"/>
                <a:gd name="T7" fmla="*/ 60 h 108"/>
                <a:gd name="T8" fmla="*/ 92 w 104"/>
                <a:gd name="T9" fmla="*/ 68 h 108"/>
                <a:gd name="T10" fmla="*/ 88 w 104"/>
                <a:gd name="T11" fmla="*/ 72 h 108"/>
                <a:gd name="T12" fmla="*/ 84 w 104"/>
                <a:gd name="T13" fmla="*/ 74 h 108"/>
                <a:gd name="T14" fmla="*/ 72 w 104"/>
                <a:gd name="T15" fmla="*/ 88 h 108"/>
                <a:gd name="T16" fmla="*/ 66 w 104"/>
                <a:gd name="T17" fmla="*/ 96 h 108"/>
                <a:gd name="T18" fmla="*/ 64 w 104"/>
                <a:gd name="T19" fmla="*/ 100 h 108"/>
                <a:gd name="T20" fmla="*/ 60 w 104"/>
                <a:gd name="T21" fmla="*/ 102 h 108"/>
                <a:gd name="T22" fmla="*/ 54 w 104"/>
                <a:gd name="T23" fmla="*/ 108 h 108"/>
                <a:gd name="T24" fmla="*/ 50 w 104"/>
                <a:gd name="T25" fmla="*/ 108 h 108"/>
                <a:gd name="T26" fmla="*/ 48 w 104"/>
                <a:gd name="T27" fmla="*/ 104 h 108"/>
                <a:gd name="T28" fmla="*/ 34 w 104"/>
                <a:gd name="T29" fmla="*/ 94 h 108"/>
                <a:gd name="T30" fmla="*/ 26 w 104"/>
                <a:gd name="T31" fmla="*/ 86 h 108"/>
                <a:gd name="T32" fmla="*/ 14 w 104"/>
                <a:gd name="T33" fmla="*/ 76 h 108"/>
                <a:gd name="T34" fmla="*/ 10 w 104"/>
                <a:gd name="T35" fmla="*/ 68 h 108"/>
                <a:gd name="T36" fmla="*/ 8 w 104"/>
                <a:gd name="T37" fmla="*/ 64 h 108"/>
                <a:gd name="T38" fmla="*/ 4 w 104"/>
                <a:gd name="T39" fmla="*/ 62 h 108"/>
                <a:gd name="T40" fmla="*/ 0 w 104"/>
                <a:gd name="T41" fmla="*/ 56 h 108"/>
                <a:gd name="T42" fmla="*/ 2 w 104"/>
                <a:gd name="T43" fmla="*/ 52 h 108"/>
                <a:gd name="T44" fmla="*/ 6 w 104"/>
                <a:gd name="T45" fmla="*/ 46 h 108"/>
                <a:gd name="T46" fmla="*/ 8 w 104"/>
                <a:gd name="T47" fmla="*/ 40 h 108"/>
                <a:gd name="T48" fmla="*/ 14 w 104"/>
                <a:gd name="T49" fmla="*/ 32 h 108"/>
                <a:gd name="T50" fmla="*/ 32 w 104"/>
                <a:gd name="T51" fmla="*/ 10 h 108"/>
                <a:gd name="T52" fmla="*/ 44 w 104"/>
                <a:gd name="T53" fmla="*/ 0 h 108"/>
                <a:gd name="T54" fmla="*/ 48 w 104"/>
                <a:gd name="T55" fmla="*/ 0 h 108"/>
                <a:gd name="T56" fmla="*/ 52 w 104"/>
                <a:gd name="T57" fmla="*/ 2 h 108"/>
                <a:gd name="T58" fmla="*/ 58 w 104"/>
                <a:gd name="T59" fmla="*/ 6 h 108"/>
                <a:gd name="T60" fmla="*/ 70 w 104"/>
                <a:gd name="T61" fmla="*/ 18 h 108"/>
                <a:gd name="T62" fmla="*/ 84 w 104"/>
                <a:gd name="T63" fmla="*/ 28 h 108"/>
                <a:gd name="T64" fmla="*/ 90 w 104"/>
                <a:gd name="T65" fmla="*/ 3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8">
                  <a:moveTo>
                    <a:pt x="90" y="32"/>
                  </a:moveTo>
                  <a:lnTo>
                    <a:pt x="90" y="32"/>
                  </a:lnTo>
                  <a:lnTo>
                    <a:pt x="100" y="44"/>
                  </a:lnTo>
                  <a:lnTo>
                    <a:pt x="104" y="50"/>
                  </a:lnTo>
                  <a:lnTo>
                    <a:pt x="104" y="54"/>
                  </a:lnTo>
                  <a:lnTo>
                    <a:pt x="104" y="56"/>
                  </a:lnTo>
                  <a:lnTo>
                    <a:pt x="104" y="56"/>
                  </a:lnTo>
                  <a:lnTo>
                    <a:pt x="100" y="60"/>
                  </a:lnTo>
                  <a:lnTo>
                    <a:pt x="100" y="60"/>
                  </a:lnTo>
                  <a:lnTo>
                    <a:pt x="92" y="68"/>
                  </a:lnTo>
                  <a:lnTo>
                    <a:pt x="92" y="68"/>
                  </a:lnTo>
                  <a:lnTo>
                    <a:pt x="88" y="72"/>
                  </a:lnTo>
                  <a:lnTo>
                    <a:pt x="88" y="72"/>
                  </a:lnTo>
                  <a:lnTo>
                    <a:pt x="84" y="74"/>
                  </a:lnTo>
                  <a:lnTo>
                    <a:pt x="84" y="74"/>
                  </a:lnTo>
                  <a:lnTo>
                    <a:pt x="72" y="88"/>
                  </a:lnTo>
                  <a:lnTo>
                    <a:pt x="72" y="88"/>
                  </a:lnTo>
                  <a:lnTo>
                    <a:pt x="66" y="96"/>
                  </a:lnTo>
                  <a:lnTo>
                    <a:pt x="66" y="96"/>
                  </a:lnTo>
                  <a:lnTo>
                    <a:pt x="64" y="100"/>
                  </a:lnTo>
                  <a:lnTo>
                    <a:pt x="60" y="102"/>
                  </a:lnTo>
                  <a:lnTo>
                    <a:pt x="60" y="102"/>
                  </a:lnTo>
                  <a:lnTo>
                    <a:pt x="56" y="106"/>
                  </a:lnTo>
                  <a:lnTo>
                    <a:pt x="54" y="108"/>
                  </a:lnTo>
                  <a:lnTo>
                    <a:pt x="50" y="108"/>
                  </a:lnTo>
                  <a:lnTo>
                    <a:pt x="50" y="108"/>
                  </a:lnTo>
                  <a:lnTo>
                    <a:pt x="48" y="104"/>
                  </a:lnTo>
                  <a:lnTo>
                    <a:pt x="48" y="104"/>
                  </a:lnTo>
                  <a:lnTo>
                    <a:pt x="34" y="94"/>
                  </a:lnTo>
                  <a:lnTo>
                    <a:pt x="34" y="94"/>
                  </a:lnTo>
                  <a:lnTo>
                    <a:pt x="26" y="86"/>
                  </a:lnTo>
                  <a:lnTo>
                    <a:pt x="26" y="86"/>
                  </a:lnTo>
                  <a:lnTo>
                    <a:pt x="20" y="80"/>
                  </a:lnTo>
                  <a:lnTo>
                    <a:pt x="14" y="76"/>
                  </a:lnTo>
                  <a:lnTo>
                    <a:pt x="14" y="76"/>
                  </a:lnTo>
                  <a:lnTo>
                    <a:pt x="10" y="68"/>
                  </a:lnTo>
                  <a:lnTo>
                    <a:pt x="10" y="68"/>
                  </a:lnTo>
                  <a:lnTo>
                    <a:pt x="8" y="64"/>
                  </a:lnTo>
                  <a:lnTo>
                    <a:pt x="4" y="62"/>
                  </a:lnTo>
                  <a:lnTo>
                    <a:pt x="4" y="62"/>
                  </a:lnTo>
                  <a:lnTo>
                    <a:pt x="0" y="56"/>
                  </a:lnTo>
                  <a:lnTo>
                    <a:pt x="0" y="56"/>
                  </a:lnTo>
                  <a:lnTo>
                    <a:pt x="0" y="54"/>
                  </a:lnTo>
                  <a:lnTo>
                    <a:pt x="2" y="52"/>
                  </a:lnTo>
                  <a:lnTo>
                    <a:pt x="2" y="52"/>
                  </a:lnTo>
                  <a:lnTo>
                    <a:pt x="6" y="46"/>
                  </a:lnTo>
                  <a:lnTo>
                    <a:pt x="8" y="40"/>
                  </a:lnTo>
                  <a:lnTo>
                    <a:pt x="8" y="40"/>
                  </a:lnTo>
                  <a:lnTo>
                    <a:pt x="14" y="32"/>
                  </a:lnTo>
                  <a:lnTo>
                    <a:pt x="14" y="32"/>
                  </a:lnTo>
                  <a:lnTo>
                    <a:pt x="32" y="10"/>
                  </a:lnTo>
                  <a:lnTo>
                    <a:pt x="32" y="10"/>
                  </a:lnTo>
                  <a:lnTo>
                    <a:pt x="40" y="2"/>
                  </a:lnTo>
                  <a:lnTo>
                    <a:pt x="44" y="0"/>
                  </a:lnTo>
                  <a:lnTo>
                    <a:pt x="48" y="0"/>
                  </a:lnTo>
                  <a:lnTo>
                    <a:pt x="48" y="0"/>
                  </a:lnTo>
                  <a:lnTo>
                    <a:pt x="52" y="2"/>
                  </a:lnTo>
                  <a:lnTo>
                    <a:pt x="52" y="2"/>
                  </a:lnTo>
                  <a:lnTo>
                    <a:pt x="58" y="6"/>
                  </a:lnTo>
                  <a:lnTo>
                    <a:pt x="58" y="6"/>
                  </a:lnTo>
                  <a:lnTo>
                    <a:pt x="70" y="18"/>
                  </a:lnTo>
                  <a:lnTo>
                    <a:pt x="70" y="18"/>
                  </a:lnTo>
                  <a:lnTo>
                    <a:pt x="76" y="24"/>
                  </a:lnTo>
                  <a:lnTo>
                    <a:pt x="84" y="28"/>
                  </a:lnTo>
                  <a:lnTo>
                    <a:pt x="84" y="28"/>
                  </a:lnTo>
                  <a:lnTo>
                    <a:pt x="90" y="32"/>
                  </a:lnTo>
                  <a:lnTo>
                    <a:pt x="9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9" name="Freeform 21"/>
            <p:cNvSpPr>
              <a:spLocks/>
            </p:cNvSpPr>
            <p:nvPr userDrawn="1"/>
          </p:nvSpPr>
          <p:spPr bwMode="auto">
            <a:xfrm>
              <a:off x="3317" y="1594"/>
              <a:ext cx="104" cy="116"/>
            </a:xfrm>
            <a:custGeom>
              <a:avLst/>
              <a:gdLst>
                <a:gd name="T0" fmla="*/ 100 w 104"/>
                <a:gd name="T1" fmla="*/ 44 h 116"/>
                <a:gd name="T2" fmla="*/ 102 w 104"/>
                <a:gd name="T3" fmla="*/ 46 h 116"/>
                <a:gd name="T4" fmla="*/ 104 w 104"/>
                <a:gd name="T5" fmla="*/ 52 h 116"/>
                <a:gd name="T6" fmla="*/ 104 w 104"/>
                <a:gd name="T7" fmla="*/ 58 h 116"/>
                <a:gd name="T8" fmla="*/ 102 w 104"/>
                <a:gd name="T9" fmla="*/ 66 h 116"/>
                <a:gd name="T10" fmla="*/ 96 w 104"/>
                <a:gd name="T11" fmla="*/ 72 h 116"/>
                <a:gd name="T12" fmla="*/ 90 w 104"/>
                <a:gd name="T13" fmla="*/ 80 h 116"/>
                <a:gd name="T14" fmla="*/ 88 w 104"/>
                <a:gd name="T15" fmla="*/ 82 h 116"/>
                <a:gd name="T16" fmla="*/ 84 w 104"/>
                <a:gd name="T17" fmla="*/ 86 h 116"/>
                <a:gd name="T18" fmla="*/ 78 w 104"/>
                <a:gd name="T19" fmla="*/ 94 h 116"/>
                <a:gd name="T20" fmla="*/ 68 w 104"/>
                <a:gd name="T21" fmla="*/ 104 h 116"/>
                <a:gd name="T22" fmla="*/ 64 w 104"/>
                <a:gd name="T23" fmla="*/ 108 h 116"/>
                <a:gd name="T24" fmla="*/ 60 w 104"/>
                <a:gd name="T25" fmla="*/ 110 h 116"/>
                <a:gd name="T26" fmla="*/ 54 w 104"/>
                <a:gd name="T27" fmla="*/ 116 h 116"/>
                <a:gd name="T28" fmla="*/ 50 w 104"/>
                <a:gd name="T29" fmla="*/ 116 h 116"/>
                <a:gd name="T30" fmla="*/ 42 w 104"/>
                <a:gd name="T31" fmla="*/ 110 h 116"/>
                <a:gd name="T32" fmla="*/ 32 w 104"/>
                <a:gd name="T33" fmla="*/ 100 h 116"/>
                <a:gd name="T34" fmla="*/ 28 w 104"/>
                <a:gd name="T35" fmla="*/ 94 h 116"/>
                <a:gd name="T36" fmla="*/ 22 w 104"/>
                <a:gd name="T37" fmla="*/ 88 h 116"/>
                <a:gd name="T38" fmla="*/ 18 w 104"/>
                <a:gd name="T39" fmla="*/ 86 h 116"/>
                <a:gd name="T40" fmla="*/ 12 w 104"/>
                <a:gd name="T41" fmla="*/ 80 h 116"/>
                <a:gd name="T42" fmla="*/ 2 w 104"/>
                <a:gd name="T43" fmla="*/ 70 h 116"/>
                <a:gd name="T44" fmla="*/ 0 w 104"/>
                <a:gd name="T45" fmla="*/ 68 h 116"/>
                <a:gd name="T46" fmla="*/ 2 w 104"/>
                <a:gd name="T47" fmla="*/ 60 h 116"/>
                <a:gd name="T48" fmla="*/ 0 w 104"/>
                <a:gd name="T49" fmla="*/ 56 h 116"/>
                <a:gd name="T50" fmla="*/ 2 w 104"/>
                <a:gd name="T51" fmla="*/ 50 h 116"/>
                <a:gd name="T52" fmla="*/ 6 w 104"/>
                <a:gd name="T53" fmla="*/ 46 h 116"/>
                <a:gd name="T54" fmla="*/ 12 w 104"/>
                <a:gd name="T55" fmla="*/ 40 h 116"/>
                <a:gd name="T56" fmla="*/ 16 w 104"/>
                <a:gd name="T57" fmla="*/ 34 h 116"/>
                <a:gd name="T58" fmla="*/ 24 w 104"/>
                <a:gd name="T59" fmla="*/ 28 h 116"/>
                <a:gd name="T60" fmla="*/ 30 w 104"/>
                <a:gd name="T61" fmla="*/ 22 h 116"/>
                <a:gd name="T62" fmla="*/ 34 w 104"/>
                <a:gd name="T63" fmla="*/ 18 h 116"/>
                <a:gd name="T64" fmla="*/ 40 w 104"/>
                <a:gd name="T65" fmla="*/ 12 h 116"/>
                <a:gd name="T66" fmla="*/ 46 w 104"/>
                <a:gd name="T67" fmla="*/ 6 h 116"/>
                <a:gd name="T68" fmla="*/ 52 w 104"/>
                <a:gd name="T69" fmla="*/ 0 h 116"/>
                <a:gd name="T70" fmla="*/ 56 w 104"/>
                <a:gd name="T71" fmla="*/ 0 h 116"/>
                <a:gd name="T72" fmla="*/ 68 w 104"/>
                <a:gd name="T73" fmla="*/ 12 h 116"/>
                <a:gd name="T74" fmla="*/ 74 w 104"/>
                <a:gd name="T75" fmla="*/ 20 h 116"/>
                <a:gd name="T76" fmla="*/ 82 w 104"/>
                <a:gd name="T77" fmla="*/ 28 h 116"/>
                <a:gd name="T78" fmla="*/ 90 w 104"/>
                <a:gd name="T79" fmla="*/ 34 h 116"/>
                <a:gd name="T80" fmla="*/ 96 w 104"/>
                <a:gd name="T81" fmla="*/ 42 h 116"/>
                <a:gd name="T82" fmla="*/ 100 w 104"/>
                <a:gd name="T83" fmla="*/ 4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16">
                  <a:moveTo>
                    <a:pt x="100" y="44"/>
                  </a:moveTo>
                  <a:lnTo>
                    <a:pt x="100" y="44"/>
                  </a:lnTo>
                  <a:lnTo>
                    <a:pt x="102" y="46"/>
                  </a:lnTo>
                  <a:lnTo>
                    <a:pt x="102" y="46"/>
                  </a:lnTo>
                  <a:lnTo>
                    <a:pt x="104" y="52"/>
                  </a:lnTo>
                  <a:lnTo>
                    <a:pt x="104" y="52"/>
                  </a:lnTo>
                  <a:lnTo>
                    <a:pt x="104" y="56"/>
                  </a:lnTo>
                  <a:lnTo>
                    <a:pt x="104" y="58"/>
                  </a:lnTo>
                  <a:lnTo>
                    <a:pt x="104" y="58"/>
                  </a:lnTo>
                  <a:lnTo>
                    <a:pt x="102" y="66"/>
                  </a:lnTo>
                  <a:lnTo>
                    <a:pt x="96" y="72"/>
                  </a:lnTo>
                  <a:lnTo>
                    <a:pt x="96" y="72"/>
                  </a:lnTo>
                  <a:lnTo>
                    <a:pt x="94" y="76"/>
                  </a:lnTo>
                  <a:lnTo>
                    <a:pt x="90" y="80"/>
                  </a:lnTo>
                  <a:lnTo>
                    <a:pt x="90" y="80"/>
                  </a:lnTo>
                  <a:lnTo>
                    <a:pt x="88" y="82"/>
                  </a:lnTo>
                  <a:lnTo>
                    <a:pt x="88" y="82"/>
                  </a:lnTo>
                  <a:lnTo>
                    <a:pt x="84" y="86"/>
                  </a:lnTo>
                  <a:lnTo>
                    <a:pt x="84" y="86"/>
                  </a:lnTo>
                  <a:lnTo>
                    <a:pt x="78" y="94"/>
                  </a:lnTo>
                  <a:lnTo>
                    <a:pt x="78" y="94"/>
                  </a:lnTo>
                  <a:lnTo>
                    <a:pt x="68" y="104"/>
                  </a:lnTo>
                  <a:lnTo>
                    <a:pt x="68" y="104"/>
                  </a:lnTo>
                  <a:lnTo>
                    <a:pt x="64" y="108"/>
                  </a:lnTo>
                  <a:lnTo>
                    <a:pt x="60" y="110"/>
                  </a:lnTo>
                  <a:lnTo>
                    <a:pt x="60" y="110"/>
                  </a:lnTo>
                  <a:lnTo>
                    <a:pt x="56" y="114"/>
                  </a:lnTo>
                  <a:lnTo>
                    <a:pt x="54" y="116"/>
                  </a:lnTo>
                  <a:lnTo>
                    <a:pt x="50" y="116"/>
                  </a:lnTo>
                  <a:lnTo>
                    <a:pt x="50" y="116"/>
                  </a:lnTo>
                  <a:lnTo>
                    <a:pt x="46" y="114"/>
                  </a:lnTo>
                  <a:lnTo>
                    <a:pt x="42" y="110"/>
                  </a:lnTo>
                  <a:lnTo>
                    <a:pt x="42" y="110"/>
                  </a:lnTo>
                  <a:lnTo>
                    <a:pt x="32" y="100"/>
                  </a:lnTo>
                  <a:lnTo>
                    <a:pt x="32" y="100"/>
                  </a:lnTo>
                  <a:lnTo>
                    <a:pt x="28" y="94"/>
                  </a:lnTo>
                  <a:lnTo>
                    <a:pt x="22" y="88"/>
                  </a:lnTo>
                  <a:lnTo>
                    <a:pt x="22" y="88"/>
                  </a:lnTo>
                  <a:lnTo>
                    <a:pt x="18" y="86"/>
                  </a:lnTo>
                  <a:lnTo>
                    <a:pt x="18" y="86"/>
                  </a:lnTo>
                  <a:lnTo>
                    <a:pt x="12" y="80"/>
                  </a:lnTo>
                  <a:lnTo>
                    <a:pt x="12" y="80"/>
                  </a:lnTo>
                  <a:lnTo>
                    <a:pt x="4" y="74"/>
                  </a:lnTo>
                  <a:lnTo>
                    <a:pt x="2" y="70"/>
                  </a:lnTo>
                  <a:lnTo>
                    <a:pt x="0" y="68"/>
                  </a:lnTo>
                  <a:lnTo>
                    <a:pt x="0" y="68"/>
                  </a:lnTo>
                  <a:lnTo>
                    <a:pt x="2" y="60"/>
                  </a:lnTo>
                  <a:lnTo>
                    <a:pt x="2" y="60"/>
                  </a:lnTo>
                  <a:lnTo>
                    <a:pt x="0" y="56"/>
                  </a:lnTo>
                  <a:lnTo>
                    <a:pt x="0" y="56"/>
                  </a:lnTo>
                  <a:lnTo>
                    <a:pt x="0" y="52"/>
                  </a:lnTo>
                  <a:lnTo>
                    <a:pt x="2" y="50"/>
                  </a:lnTo>
                  <a:lnTo>
                    <a:pt x="6" y="46"/>
                  </a:lnTo>
                  <a:lnTo>
                    <a:pt x="6" y="46"/>
                  </a:lnTo>
                  <a:lnTo>
                    <a:pt x="12" y="40"/>
                  </a:lnTo>
                  <a:lnTo>
                    <a:pt x="12" y="40"/>
                  </a:lnTo>
                  <a:lnTo>
                    <a:pt x="16" y="34"/>
                  </a:lnTo>
                  <a:lnTo>
                    <a:pt x="16" y="34"/>
                  </a:lnTo>
                  <a:lnTo>
                    <a:pt x="24" y="28"/>
                  </a:lnTo>
                  <a:lnTo>
                    <a:pt x="24" y="28"/>
                  </a:lnTo>
                  <a:lnTo>
                    <a:pt x="30" y="22"/>
                  </a:lnTo>
                  <a:lnTo>
                    <a:pt x="30" y="22"/>
                  </a:lnTo>
                  <a:lnTo>
                    <a:pt x="34" y="18"/>
                  </a:lnTo>
                  <a:lnTo>
                    <a:pt x="34" y="18"/>
                  </a:lnTo>
                  <a:lnTo>
                    <a:pt x="40" y="12"/>
                  </a:lnTo>
                  <a:lnTo>
                    <a:pt x="40" y="12"/>
                  </a:lnTo>
                  <a:lnTo>
                    <a:pt x="46" y="6"/>
                  </a:lnTo>
                  <a:lnTo>
                    <a:pt x="46" y="6"/>
                  </a:lnTo>
                  <a:lnTo>
                    <a:pt x="50" y="0"/>
                  </a:lnTo>
                  <a:lnTo>
                    <a:pt x="52" y="0"/>
                  </a:lnTo>
                  <a:lnTo>
                    <a:pt x="56" y="0"/>
                  </a:lnTo>
                  <a:lnTo>
                    <a:pt x="56" y="0"/>
                  </a:lnTo>
                  <a:lnTo>
                    <a:pt x="62" y="6"/>
                  </a:lnTo>
                  <a:lnTo>
                    <a:pt x="68" y="12"/>
                  </a:lnTo>
                  <a:lnTo>
                    <a:pt x="68" y="12"/>
                  </a:lnTo>
                  <a:lnTo>
                    <a:pt x="74" y="20"/>
                  </a:lnTo>
                  <a:lnTo>
                    <a:pt x="82" y="28"/>
                  </a:lnTo>
                  <a:lnTo>
                    <a:pt x="82" y="28"/>
                  </a:lnTo>
                  <a:lnTo>
                    <a:pt x="86" y="30"/>
                  </a:lnTo>
                  <a:lnTo>
                    <a:pt x="90" y="34"/>
                  </a:lnTo>
                  <a:lnTo>
                    <a:pt x="90" y="34"/>
                  </a:lnTo>
                  <a:lnTo>
                    <a:pt x="96" y="42"/>
                  </a:lnTo>
                  <a:lnTo>
                    <a:pt x="96" y="42"/>
                  </a:lnTo>
                  <a:lnTo>
                    <a:pt x="100" y="44"/>
                  </a:lnTo>
                  <a:lnTo>
                    <a:pt x="10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0" name="Freeform 22"/>
            <p:cNvSpPr>
              <a:spLocks noEditPoints="1"/>
            </p:cNvSpPr>
            <p:nvPr userDrawn="1"/>
          </p:nvSpPr>
          <p:spPr bwMode="auto">
            <a:xfrm>
              <a:off x="3317" y="1462"/>
              <a:ext cx="106" cy="116"/>
            </a:xfrm>
            <a:custGeom>
              <a:avLst/>
              <a:gdLst>
                <a:gd name="T0" fmla="*/ 4 w 106"/>
                <a:gd name="T1" fmla="*/ 54 h 116"/>
                <a:gd name="T2" fmla="*/ 16 w 106"/>
                <a:gd name="T3" fmla="*/ 38 h 116"/>
                <a:gd name="T4" fmla="*/ 34 w 106"/>
                <a:gd name="T5" fmla="*/ 18 h 116"/>
                <a:gd name="T6" fmla="*/ 40 w 106"/>
                <a:gd name="T7" fmla="*/ 10 h 116"/>
                <a:gd name="T8" fmla="*/ 44 w 106"/>
                <a:gd name="T9" fmla="*/ 6 h 116"/>
                <a:gd name="T10" fmla="*/ 46 w 106"/>
                <a:gd name="T11" fmla="*/ 2 h 116"/>
                <a:gd name="T12" fmla="*/ 54 w 106"/>
                <a:gd name="T13" fmla="*/ 0 h 116"/>
                <a:gd name="T14" fmla="*/ 58 w 106"/>
                <a:gd name="T15" fmla="*/ 4 h 116"/>
                <a:gd name="T16" fmla="*/ 64 w 106"/>
                <a:gd name="T17" fmla="*/ 8 h 116"/>
                <a:gd name="T18" fmla="*/ 68 w 106"/>
                <a:gd name="T19" fmla="*/ 14 h 116"/>
                <a:gd name="T20" fmla="*/ 76 w 106"/>
                <a:gd name="T21" fmla="*/ 24 h 116"/>
                <a:gd name="T22" fmla="*/ 86 w 106"/>
                <a:gd name="T23" fmla="*/ 36 h 116"/>
                <a:gd name="T24" fmla="*/ 100 w 106"/>
                <a:gd name="T25" fmla="*/ 48 h 116"/>
                <a:gd name="T26" fmla="*/ 106 w 106"/>
                <a:gd name="T27" fmla="*/ 58 h 116"/>
                <a:gd name="T28" fmla="*/ 106 w 106"/>
                <a:gd name="T29" fmla="*/ 62 h 116"/>
                <a:gd name="T30" fmla="*/ 96 w 106"/>
                <a:gd name="T31" fmla="*/ 74 h 116"/>
                <a:gd name="T32" fmla="*/ 88 w 106"/>
                <a:gd name="T33" fmla="*/ 80 h 116"/>
                <a:gd name="T34" fmla="*/ 80 w 106"/>
                <a:gd name="T35" fmla="*/ 86 h 116"/>
                <a:gd name="T36" fmla="*/ 72 w 106"/>
                <a:gd name="T37" fmla="*/ 98 h 116"/>
                <a:gd name="T38" fmla="*/ 64 w 106"/>
                <a:gd name="T39" fmla="*/ 110 h 116"/>
                <a:gd name="T40" fmla="*/ 60 w 106"/>
                <a:gd name="T41" fmla="*/ 116 h 116"/>
                <a:gd name="T42" fmla="*/ 54 w 106"/>
                <a:gd name="T43" fmla="*/ 116 h 116"/>
                <a:gd name="T44" fmla="*/ 48 w 106"/>
                <a:gd name="T45" fmla="*/ 116 h 116"/>
                <a:gd name="T46" fmla="*/ 42 w 106"/>
                <a:gd name="T47" fmla="*/ 114 h 116"/>
                <a:gd name="T48" fmla="*/ 38 w 106"/>
                <a:gd name="T49" fmla="*/ 108 h 116"/>
                <a:gd name="T50" fmla="*/ 26 w 106"/>
                <a:gd name="T51" fmla="*/ 98 h 116"/>
                <a:gd name="T52" fmla="*/ 22 w 106"/>
                <a:gd name="T53" fmla="*/ 94 h 116"/>
                <a:gd name="T54" fmla="*/ 16 w 106"/>
                <a:gd name="T55" fmla="*/ 88 h 116"/>
                <a:gd name="T56" fmla="*/ 8 w 106"/>
                <a:gd name="T57" fmla="*/ 74 h 116"/>
                <a:gd name="T58" fmla="*/ 0 w 106"/>
                <a:gd name="T59" fmla="*/ 62 h 116"/>
                <a:gd name="T60" fmla="*/ 0 w 106"/>
                <a:gd name="T61" fmla="*/ 58 h 116"/>
                <a:gd name="T62" fmla="*/ 4 w 106"/>
                <a:gd name="T63" fmla="*/ 54 h 116"/>
                <a:gd name="T64" fmla="*/ 42 w 106"/>
                <a:gd name="T65" fmla="*/ 32 h 116"/>
                <a:gd name="T66" fmla="*/ 36 w 106"/>
                <a:gd name="T67" fmla="*/ 38 h 116"/>
                <a:gd name="T68" fmla="*/ 28 w 106"/>
                <a:gd name="T69" fmla="*/ 48 h 116"/>
                <a:gd name="T70" fmla="*/ 26 w 106"/>
                <a:gd name="T71" fmla="*/ 56 h 116"/>
                <a:gd name="T72" fmla="*/ 26 w 106"/>
                <a:gd name="T73" fmla="*/ 64 h 116"/>
                <a:gd name="T74" fmla="*/ 30 w 106"/>
                <a:gd name="T75" fmla="*/ 70 h 116"/>
                <a:gd name="T76" fmla="*/ 38 w 106"/>
                <a:gd name="T77" fmla="*/ 82 h 116"/>
                <a:gd name="T78" fmla="*/ 48 w 106"/>
                <a:gd name="T79" fmla="*/ 88 h 116"/>
                <a:gd name="T80" fmla="*/ 52 w 106"/>
                <a:gd name="T81" fmla="*/ 88 h 116"/>
                <a:gd name="T82" fmla="*/ 58 w 106"/>
                <a:gd name="T83" fmla="*/ 80 h 116"/>
                <a:gd name="T84" fmla="*/ 64 w 106"/>
                <a:gd name="T85" fmla="*/ 74 h 116"/>
                <a:gd name="T86" fmla="*/ 72 w 106"/>
                <a:gd name="T87" fmla="*/ 68 h 116"/>
                <a:gd name="T88" fmla="*/ 82 w 106"/>
                <a:gd name="T89" fmla="*/ 60 h 116"/>
                <a:gd name="T90" fmla="*/ 76 w 106"/>
                <a:gd name="T91" fmla="*/ 56 h 116"/>
                <a:gd name="T92" fmla="*/ 72 w 106"/>
                <a:gd name="T93" fmla="*/ 50 h 116"/>
                <a:gd name="T94" fmla="*/ 66 w 106"/>
                <a:gd name="T95" fmla="*/ 42 h 116"/>
                <a:gd name="T96" fmla="*/ 62 w 106"/>
                <a:gd name="T97" fmla="*/ 38 h 116"/>
                <a:gd name="T98" fmla="*/ 58 w 106"/>
                <a:gd name="T99" fmla="*/ 34 h 116"/>
                <a:gd name="T100" fmla="*/ 54 w 106"/>
                <a:gd name="T101" fmla="*/ 30 h 116"/>
                <a:gd name="T102" fmla="*/ 50 w 106"/>
                <a:gd name="T103" fmla="*/ 26 h 116"/>
                <a:gd name="T104" fmla="*/ 44 w 106"/>
                <a:gd name="T105" fmla="*/ 32 h 116"/>
                <a:gd name="T106" fmla="*/ 42 w 106"/>
                <a:gd name="T107" fmla="*/ 3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16">
                  <a:moveTo>
                    <a:pt x="4" y="54"/>
                  </a:moveTo>
                  <a:lnTo>
                    <a:pt x="4" y="54"/>
                  </a:lnTo>
                  <a:lnTo>
                    <a:pt x="16" y="38"/>
                  </a:lnTo>
                  <a:lnTo>
                    <a:pt x="16" y="38"/>
                  </a:lnTo>
                  <a:lnTo>
                    <a:pt x="26" y="28"/>
                  </a:lnTo>
                  <a:lnTo>
                    <a:pt x="34" y="18"/>
                  </a:lnTo>
                  <a:lnTo>
                    <a:pt x="34" y="18"/>
                  </a:lnTo>
                  <a:lnTo>
                    <a:pt x="40" y="10"/>
                  </a:lnTo>
                  <a:lnTo>
                    <a:pt x="40" y="10"/>
                  </a:lnTo>
                  <a:lnTo>
                    <a:pt x="44" y="6"/>
                  </a:lnTo>
                  <a:lnTo>
                    <a:pt x="46" y="2"/>
                  </a:lnTo>
                  <a:lnTo>
                    <a:pt x="46" y="2"/>
                  </a:lnTo>
                  <a:lnTo>
                    <a:pt x="50" y="0"/>
                  </a:lnTo>
                  <a:lnTo>
                    <a:pt x="54" y="0"/>
                  </a:lnTo>
                  <a:lnTo>
                    <a:pt x="54" y="0"/>
                  </a:lnTo>
                  <a:lnTo>
                    <a:pt x="58" y="4"/>
                  </a:lnTo>
                  <a:lnTo>
                    <a:pt x="58" y="4"/>
                  </a:lnTo>
                  <a:lnTo>
                    <a:pt x="64" y="8"/>
                  </a:lnTo>
                  <a:lnTo>
                    <a:pt x="68" y="14"/>
                  </a:lnTo>
                  <a:lnTo>
                    <a:pt x="68" y="14"/>
                  </a:lnTo>
                  <a:lnTo>
                    <a:pt x="76" y="24"/>
                  </a:lnTo>
                  <a:lnTo>
                    <a:pt x="76" y="24"/>
                  </a:lnTo>
                  <a:lnTo>
                    <a:pt x="86" y="36"/>
                  </a:lnTo>
                  <a:lnTo>
                    <a:pt x="86" y="36"/>
                  </a:lnTo>
                  <a:lnTo>
                    <a:pt x="100" y="48"/>
                  </a:lnTo>
                  <a:lnTo>
                    <a:pt x="100" y="48"/>
                  </a:lnTo>
                  <a:lnTo>
                    <a:pt x="106" y="54"/>
                  </a:lnTo>
                  <a:lnTo>
                    <a:pt x="106" y="58"/>
                  </a:lnTo>
                  <a:lnTo>
                    <a:pt x="106" y="62"/>
                  </a:lnTo>
                  <a:lnTo>
                    <a:pt x="106" y="62"/>
                  </a:lnTo>
                  <a:lnTo>
                    <a:pt x="102" y="68"/>
                  </a:lnTo>
                  <a:lnTo>
                    <a:pt x="96" y="74"/>
                  </a:lnTo>
                  <a:lnTo>
                    <a:pt x="96" y="74"/>
                  </a:lnTo>
                  <a:lnTo>
                    <a:pt x="88" y="80"/>
                  </a:lnTo>
                  <a:lnTo>
                    <a:pt x="80" y="86"/>
                  </a:lnTo>
                  <a:lnTo>
                    <a:pt x="80" y="86"/>
                  </a:lnTo>
                  <a:lnTo>
                    <a:pt x="72" y="98"/>
                  </a:lnTo>
                  <a:lnTo>
                    <a:pt x="72" y="98"/>
                  </a:lnTo>
                  <a:lnTo>
                    <a:pt x="64" y="110"/>
                  </a:lnTo>
                  <a:lnTo>
                    <a:pt x="64" y="110"/>
                  </a:lnTo>
                  <a:lnTo>
                    <a:pt x="62" y="114"/>
                  </a:lnTo>
                  <a:lnTo>
                    <a:pt x="60" y="116"/>
                  </a:lnTo>
                  <a:lnTo>
                    <a:pt x="60" y="116"/>
                  </a:lnTo>
                  <a:lnTo>
                    <a:pt x="54" y="116"/>
                  </a:lnTo>
                  <a:lnTo>
                    <a:pt x="48" y="116"/>
                  </a:lnTo>
                  <a:lnTo>
                    <a:pt x="48" y="116"/>
                  </a:lnTo>
                  <a:lnTo>
                    <a:pt x="44" y="116"/>
                  </a:lnTo>
                  <a:lnTo>
                    <a:pt x="42" y="114"/>
                  </a:lnTo>
                  <a:lnTo>
                    <a:pt x="42" y="114"/>
                  </a:lnTo>
                  <a:lnTo>
                    <a:pt x="38" y="108"/>
                  </a:lnTo>
                  <a:lnTo>
                    <a:pt x="38" y="108"/>
                  </a:lnTo>
                  <a:lnTo>
                    <a:pt x="26" y="98"/>
                  </a:lnTo>
                  <a:lnTo>
                    <a:pt x="26" y="98"/>
                  </a:lnTo>
                  <a:lnTo>
                    <a:pt x="22" y="94"/>
                  </a:lnTo>
                  <a:lnTo>
                    <a:pt x="16" y="88"/>
                  </a:lnTo>
                  <a:lnTo>
                    <a:pt x="16" y="88"/>
                  </a:lnTo>
                  <a:lnTo>
                    <a:pt x="8" y="74"/>
                  </a:lnTo>
                  <a:lnTo>
                    <a:pt x="8" y="74"/>
                  </a:lnTo>
                  <a:lnTo>
                    <a:pt x="4" y="70"/>
                  </a:lnTo>
                  <a:lnTo>
                    <a:pt x="0" y="62"/>
                  </a:lnTo>
                  <a:lnTo>
                    <a:pt x="0" y="62"/>
                  </a:lnTo>
                  <a:lnTo>
                    <a:pt x="0" y="58"/>
                  </a:lnTo>
                  <a:lnTo>
                    <a:pt x="4" y="54"/>
                  </a:lnTo>
                  <a:lnTo>
                    <a:pt x="4" y="54"/>
                  </a:lnTo>
                  <a:close/>
                  <a:moveTo>
                    <a:pt x="42" y="32"/>
                  </a:moveTo>
                  <a:lnTo>
                    <a:pt x="42" y="32"/>
                  </a:lnTo>
                  <a:lnTo>
                    <a:pt x="36" y="38"/>
                  </a:lnTo>
                  <a:lnTo>
                    <a:pt x="36" y="38"/>
                  </a:lnTo>
                  <a:lnTo>
                    <a:pt x="28" y="48"/>
                  </a:lnTo>
                  <a:lnTo>
                    <a:pt x="28" y="48"/>
                  </a:lnTo>
                  <a:lnTo>
                    <a:pt x="26" y="56"/>
                  </a:lnTo>
                  <a:lnTo>
                    <a:pt x="26" y="56"/>
                  </a:lnTo>
                  <a:lnTo>
                    <a:pt x="26" y="60"/>
                  </a:lnTo>
                  <a:lnTo>
                    <a:pt x="26" y="64"/>
                  </a:lnTo>
                  <a:lnTo>
                    <a:pt x="30" y="70"/>
                  </a:lnTo>
                  <a:lnTo>
                    <a:pt x="30" y="70"/>
                  </a:lnTo>
                  <a:lnTo>
                    <a:pt x="38" y="82"/>
                  </a:lnTo>
                  <a:lnTo>
                    <a:pt x="38" y="82"/>
                  </a:lnTo>
                  <a:lnTo>
                    <a:pt x="42" y="86"/>
                  </a:lnTo>
                  <a:lnTo>
                    <a:pt x="48" y="88"/>
                  </a:lnTo>
                  <a:lnTo>
                    <a:pt x="48" y="88"/>
                  </a:lnTo>
                  <a:lnTo>
                    <a:pt x="52" y="88"/>
                  </a:lnTo>
                  <a:lnTo>
                    <a:pt x="54" y="86"/>
                  </a:lnTo>
                  <a:lnTo>
                    <a:pt x="58" y="80"/>
                  </a:lnTo>
                  <a:lnTo>
                    <a:pt x="58" y="80"/>
                  </a:lnTo>
                  <a:lnTo>
                    <a:pt x="64" y="74"/>
                  </a:lnTo>
                  <a:lnTo>
                    <a:pt x="64" y="74"/>
                  </a:lnTo>
                  <a:lnTo>
                    <a:pt x="72" y="68"/>
                  </a:lnTo>
                  <a:lnTo>
                    <a:pt x="72" y="68"/>
                  </a:lnTo>
                  <a:lnTo>
                    <a:pt x="82" y="60"/>
                  </a:lnTo>
                  <a:lnTo>
                    <a:pt x="82" y="60"/>
                  </a:lnTo>
                  <a:lnTo>
                    <a:pt x="76" y="56"/>
                  </a:lnTo>
                  <a:lnTo>
                    <a:pt x="72" y="50"/>
                  </a:lnTo>
                  <a:lnTo>
                    <a:pt x="72" y="50"/>
                  </a:lnTo>
                  <a:lnTo>
                    <a:pt x="66" y="42"/>
                  </a:lnTo>
                  <a:lnTo>
                    <a:pt x="66" y="42"/>
                  </a:lnTo>
                  <a:lnTo>
                    <a:pt x="62" y="38"/>
                  </a:lnTo>
                  <a:lnTo>
                    <a:pt x="62" y="38"/>
                  </a:lnTo>
                  <a:lnTo>
                    <a:pt x="58" y="34"/>
                  </a:lnTo>
                  <a:lnTo>
                    <a:pt x="58" y="34"/>
                  </a:lnTo>
                  <a:lnTo>
                    <a:pt x="54" y="30"/>
                  </a:lnTo>
                  <a:lnTo>
                    <a:pt x="54" y="30"/>
                  </a:lnTo>
                  <a:lnTo>
                    <a:pt x="52" y="28"/>
                  </a:lnTo>
                  <a:lnTo>
                    <a:pt x="50" y="26"/>
                  </a:lnTo>
                  <a:lnTo>
                    <a:pt x="50" y="26"/>
                  </a:lnTo>
                  <a:lnTo>
                    <a:pt x="44" y="32"/>
                  </a:lnTo>
                  <a:lnTo>
                    <a:pt x="44" y="32"/>
                  </a:lnTo>
                  <a:lnTo>
                    <a:pt x="42" y="32"/>
                  </a:ln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1" name="Freeform 23"/>
            <p:cNvSpPr>
              <a:spLocks noEditPoints="1"/>
            </p:cNvSpPr>
            <p:nvPr userDrawn="1"/>
          </p:nvSpPr>
          <p:spPr bwMode="auto">
            <a:xfrm>
              <a:off x="3313" y="1214"/>
              <a:ext cx="106" cy="104"/>
            </a:xfrm>
            <a:custGeom>
              <a:avLst/>
              <a:gdLst>
                <a:gd name="T0" fmla="*/ 104 w 106"/>
                <a:gd name="T1" fmla="*/ 40 h 104"/>
                <a:gd name="T2" fmla="*/ 106 w 106"/>
                <a:gd name="T3" fmla="*/ 40 h 104"/>
                <a:gd name="T4" fmla="*/ 106 w 106"/>
                <a:gd name="T5" fmla="*/ 50 h 104"/>
                <a:gd name="T6" fmla="*/ 88 w 106"/>
                <a:gd name="T7" fmla="*/ 66 h 104"/>
                <a:gd name="T8" fmla="*/ 84 w 106"/>
                <a:gd name="T9" fmla="*/ 74 h 104"/>
                <a:gd name="T10" fmla="*/ 76 w 106"/>
                <a:gd name="T11" fmla="*/ 82 h 104"/>
                <a:gd name="T12" fmla="*/ 68 w 106"/>
                <a:gd name="T13" fmla="*/ 96 h 104"/>
                <a:gd name="T14" fmla="*/ 66 w 106"/>
                <a:gd name="T15" fmla="*/ 100 h 104"/>
                <a:gd name="T16" fmla="*/ 62 w 106"/>
                <a:gd name="T17" fmla="*/ 104 h 104"/>
                <a:gd name="T18" fmla="*/ 54 w 106"/>
                <a:gd name="T19" fmla="*/ 102 h 104"/>
                <a:gd name="T20" fmla="*/ 46 w 106"/>
                <a:gd name="T21" fmla="*/ 98 h 104"/>
                <a:gd name="T22" fmla="*/ 30 w 106"/>
                <a:gd name="T23" fmla="*/ 88 h 104"/>
                <a:gd name="T24" fmla="*/ 16 w 106"/>
                <a:gd name="T25" fmla="*/ 76 h 104"/>
                <a:gd name="T26" fmla="*/ 2 w 106"/>
                <a:gd name="T27" fmla="*/ 64 h 104"/>
                <a:gd name="T28" fmla="*/ 2 w 106"/>
                <a:gd name="T29" fmla="*/ 58 h 104"/>
                <a:gd name="T30" fmla="*/ 4 w 106"/>
                <a:gd name="T31" fmla="*/ 54 h 104"/>
                <a:gd name="T32" fmla="*/ 6 w 106"/>
                <a:gd name="T33" fmla="*/ 52 h 104"/>
                <a:gd name="T34" fmla="*/ 12 w 106"/>
                <a:gd name="T35" fmla="*/ 44 h 104"/>
                <a:gd name="T36" fmla="*/ 22 w 106"/>
                <a:gd name="T37" fmla="*/ 30 h 104"/>
                <a:gd name="T38" fmla="*/ 36 w 106"/>
                <a:gd name="T39" fmla="*/ 16 h 104"/>
                <a:gd name="T40" fmla="*/ 44 w 106"/>
                <a:gd name="T41" fmla="*/ 4 h 104"/>
                <a:gd name="T42" fmla="*/ 46 w 106"/>
                <a:gd name="T43" fmla="*/ 0 h 104"/>
                <a:gd name="T44" fmla="*/ 52 w 106"/>
                <a:gd name="T45" fmla="*/ 0 h 104"/>
                <a:gd name="T46" fmla="*/ 58 w 106"/>
                <a:gd name="T47" fmla="*/ 2 h 104"/>
                <a:gd name="T48" fmla="*/ 78 w 106"/>
                <a:gd name="T49" fmla="*/ 20 h 104"/>
                <a:gd name="T50" fmla="*/ 90 w 106"/>
                <a:gd name="T51" fmla="*/ 30 h 104"/>
                <a:gd name="T52" fmla="*/ 92 w 106"/>
                <a:gd name="T53" fmla="*/ 32 h 104"/>
                <a:gd name="T54" fmla="*/ 90 w 106"/>
                <a:gd name="T55" fmla="*/ 36 h 104"/>
                <a:gd name="T56" fmla="*/ 94 w 106"/>
                <a:gd name="T57" fmla="*/ 38 h 104"/>
                <a:gd name="T58" fmla="*/ 102 w 106"/>
                <a:gd name="T59" fmla="*/ 38 h 104"/>
                <a:gd name="T60" fmla="*/ 104 w 106"/>
                <a:gd name="T61" fmla="*/ 40 h 104"/>
                <a:gd name="T62" fmla="*/ 60 w 106"/>
                <a:gd name="T63" fmla="*/ 26 h 104"/>
                <a:gd name="T64" fmla="*/ 54 w 106"/>
                <a:gd name="T65" fmla="*/ 20 h 104"/>
                <a:gd name="T66" fmla="*/ 52 w 106"/>
                <a:gd name="T67" fmla="*/ 20 h 104"/>
                <a:gd name="T68" fmla="*/ 38 w 106"/>
                <a:gd name="T69" fmla="*/ 30 h 104"/>
                <a:gd name="T70" fmla="*/ 32 w 106"/>
                <a:gd name="T71" fmla="*/ 40 h 104"/>
                <a:gd name="T72" fmla="*/ 22 w 106"/>
                <a:gd name="T73" fmla="*/ 52 h 104"/>
                <a:gd name="T74" fmla="*/ 20 w 106"/>
                <a:gd name="T75" fmla="*/ 58 h 104"/>
                <a:gd name="T76" fmla="*/ 22 w 106"/>
                <a:gd name="T77" fmla="*/ 60 h 104"/>
                <a:gd name="T78" fmla="*/ 46 w 106"/>
                <a:gd name="T79" fmla="*/ 82 h 104"/>
                <a:gd name="T80" fmla="*/ 52 w 106"/>
                <a:gd name="T81" fmla="*/ 86 h 104"/>
                <a:gd name="T82" fmla="*/ 56 w 106"/>
                <a:gd name="T83" fmla="*/ 86 h 104"/>
                <a:gd name="T84" fmla="*/ 62 w 106"/>
                <a:gd name="T85" fmla="*/ 82 h 104"/>
                <a:gd name="T86" fmla="*/ 78 w 106"/>
                <a:gd name="T87" fmla="*/ 58 h 104"/>
                <a:gd name="T88" fmla="*/ 82 w 106"/>
                <a:gd name="T89" fmla="*/ 52 h 104"/>
                <a:gd name="T90" fmla="*/ 86 w 106"/>
                <a:gd name="T91" fmla="*/ 46 h 104"/>
                <a:gd name="T92" fmla="*/ 82 w 106"/>
                <a:gd name="T93" fmla="*/ 44 h 104"/>
                <a:gd name="T94" fmla="*/ 72 w 106"/>
                <a:gd name="T95" fmla="*/ 34 h 104"/>
                <a:gd name="T96" fmla="*/ 66 w 106"/>
                <a:gd name="T97" fmla="*/ 30 h 104"/>
                <a:gd name="T98" fmla="*/ 62 w 106"/>
                <a:gd name="T99" fmla="*/ 28 h 104"/>
                <a:gd name="T100" fmla="*/ 60 w 106"/>
                <a:gd name="T101" fmla="*/ 2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104">
                  <a:moveTo>
                    <a:pt x="104" y="40"/>
                  </a:moveTo>
                  <a:lnTo>
                    <a:pt x="104" y="40"/>
                  </a:lnTo>
                  <a:lnTo>
                    <a:pt x="106" y="40"/>
                  </a:lnTo>
                  <a:lnTo>
                    <a:pt x="106" y="40"/>
                  </a:lnTo>
                  <a:lnTo>
                    <a:pt x="106" y="46"/>
                  </a:lnTo>
                  <a:lnTo>
                    <a:pt x="106" y="50"/>
                  </a:lnTo>
                  <a:lnTo>
                    <a:pt x="106" y="50"/>
                  </a:lnTo>
                  <a:lnTo>
                    <a:pt x="88" y="66"/>
                  </a:lnTo>
                  <a:lnTo>
                    <a:pt x="88" y="66"/>
                  </a:lnTo>
                  <a:lnTo>
                    <a:pt x="84" y="74"/>
                  </a:lnTo>
                  <a:lnTo>
                    <a:pt x="84" y="74"/>
                  </a:lnTo>
                  <a:lnTo>
                    <a:pt x="76" y="82"/>
                  </a:lnTo>
                  <a:lnTo>
                    <a:pt x="76" y="82"/>
                  </a:lnTo>
                  <a:lnTo>
                    <a:pt x="68" y="96"/>
                  </a:lnTo>
                  <a:lnTo>
                    <a:pt x="68" y="96"/>
                  </a:lnTo>
                  <a:lnTo>
                    <a:pt x="66" y="100"/>
                  </a:lnTo>
                  <a:lnTo>
                    <a:pt x="62" y="104"/>
                  </a:lnTo>
                  <a:lnTo>
                    <a:pt x="62" y="104"/>
                  </a:lnTo>
                  <a:lnTo>
                    <a:pt x="58" y="104"/>
                  </a:lnTo>
                  <a:lnTo>
                    <a:pt x="54" y="102"/>
                  </a:lnTo>
                  <a:lnTo>
                    <a:pt x="46" y="98"/>
                  </a:lnTo>
                  <a:lnTo>
                    <a:pt x="46" y="98"/>
                  </a:lnTo>
                  <a:lnTo>
                    <a:pt x="30" y="88"/>
                  </a:lnTo>
                  <a:lnTo>
                    <a:pt x="30" y="88"/>
                  </a:lnTo>
                  <a:lnTo>
                    <a:pt x="16" y="76"/>
                  </a:lnTo>
                  <a:lnTo>
                    <a:pt x="16" y="76"/>
                  </a:lnTo>
                  <a:lnTo>
                    <a:pt x="6" y="68"/>
                  </a:lnTo>
                  <a:lnTo>
                    <a:pt x="2" y="64"/>
                  </a:lnTo>
                  <a:lnTo>
                    <a:pt x="0" y="60"/>
                  </a:lnTo>
                  <a:lnTo>
                    <a:pt x="2" y="58"/>
                  </a:lnTo>
                  <a:lnTo>
                    <a:pt x="2" y="58"/>
                  </a:lnTo>
                  <a:lnTo>
                    <a:pt x="4" y="54"/>
                  </a:lnTo>
                  <a:lnTo>
                    <a:pt x="6" y="52"/>
                  </a:lnTo>
                  <a:lnTo>
                    <a:pt x="6" y="52"/>
                  </a:lnTo>
                  <a:lnTo>
                    <a:pt x="12" y="44"/>
                  </a:lnTo>
                  <a:lnTo>
                    <a:pt x="12" y="44"/>
                  </a:lnTo>
                  <a:lnTo>
                    <a:pt x="22" y="30"/>
                  </a:lnTo>
                  <a:lnTo>
                    <a:pt x="22" y="30"/>
                  </a:lnTo>
                  <a:lnTo>
                    <a:pt x="36" y="16"/>
                  </a:lnTo>
                  <a:lnTo>
                    <a:pt x="36" y="16"/>
                  </a:lnTo>
                  <a:lnTo>
                    <a:pt x="40" y="8"/>
                  </a:lnTo>
                  <a:lnTo>
                    <a:pt x="44" y="4"/>
                  </a:lnTo>
                  <a:lnTo>
                    <a:pt x="46" y="0"/>
                  </a:lnTo>
                  <a:lnTo>
                    <a:pt x="46" y="0"/>
                  </a:lnTo>
                  <a:lnTo>
                    <a:pt x="50" y="0"/>
                  </a:lnTo>
                  <a:lnTo>
                    <a:pt x="52" y="0"/>
                  </a:lnTo>
                  <a:lnTo>
                    <a:pt x="58" y="2"/>
                  </a:lnTo>
                  <a:lnTo>
                    <a:pt x="58" y="2"/>
                  </a:lnTo>
                  <a:lnTo>
                    <a:pt x="78" y="20"/>
                  </a:lnTo>
                  <a:lnTo>
                    <a:pt x="78" y="20"/>
                  </a:lnTo>
                  <a:lnTo>
                    <a:pt x="84" y="24"/>
                  </a:lnTo>
                  <a:lnTo>
                    <a:pt x="90" y="30"/>
                  </a:lnTo>
                  <a:lnTo>
                    <a:pt x="90" y="30"/>
                  </a:lnTo>
                  <a:lnTo>
                    <a:pt x="92" y="32"/>
                  </a:lnTo>
                  <a:lnTo>
                    <a:pt x="92" y="34"/>
                  </a:lnTo>
                  <a:lnTo>
                    <a:pt x="90" y="36"/>
                  </a:lnTo>
                  <a:lnTo>
                    <a:pt x="90" y="36"/>
                  </a:lnTo>
                  <a:lnTo>
                    <a:pt x="94" y="38"/>
                  </a:lnTo>
                  <a:lnTo>
                    <a:pt x="98" y="38"/>
                  </a:lnTo>
                  <a:lnTo>
                    <a:pt x="102" y="38"/>
                  </a:lnTo>
                  <a:lnTo>
                    <a:pt x="104" y="40"/>
                  </a:lnTo>
                  <a:lnTo>
                    <a:pt x="104" y="40"/>
                  </a:lnTo>
                  <a:close/>
                  <a:moveTo>
                    <a:pt x="60" y="26"/>
                  </a:moveTo>
                  <a:lnTo>
                    <a:pt x="60" y="26"/>
                  </a:lnTo>
                  <a:lnTo>
                    <a:pt x="56" y="22"/>
                  </a:lnTo>
                  <a:lnTo>
                    <a:pt x="54" y="20"/>
                  </a:lnTo>
                  <a:lnTo>
                    <a:pt x="52" y="20"/>
                  </a:lnTo>
                  <a:lnTo>
                    <a:pt x="52" y="20"/>
                  </a:lnTo>
                  <a:lnTo>
                    <a:pt x="38" y="30"/>
                  </a:lnTo>
                  <a:lnTo>
                    <a:pt x="38" y="30"/>
                  </a:lnTo>
                  <a:lnTo>
                    <a:pt x="32" y="40"/>
                  </a:lnTo>
                  <a:lnTo>
                    <a:pt x="32" y="40"/>
                  </a:lnTo>
                  <a:lnTo>
                    <a:pt x="22" y="52"/>
                  </a:lnTo>
                  <a:lnTo>
                    <a:pt x="22" y="52"/>
                  </a:lnTo>
                  <a:lnTo>
                    <a:pt x="20" y="56"/>
                  </a:lnTo>
                  <a:lnTo>
                    <a:pt x="20" y="58"/>
                  </a:lnTo>
                  <a:lnTo>
                    <a:pt x="22" y="60"/>
                  </a:lnTo>
                  <a:lnTo>
                    <a:pt x="22" y="60"/>
                  </a:lnTo>
                  <a:lnTo>
                    <a:pt x="34" y="72"/>
                  </a:lnTo>
                  <a:lnTo>
                    <a:pt x="46" y="82"/>
                  </a:lnTo>
                  <a:lnTo>
                    <a:pt x="46" y="82"/>
                  </a:lnTo>
                  <a:lnTo>
                    <a:pt x="52" y="86"/>
                  </a:lnTo>
                  <a:lnTo>
                    <a:pt x="56" y="86"/>
                  </a:lnTo>
                  <a:lnTo>
                    <a:pt x="56" y="86"/>
                  </a:lnTo>
                  <a:lnTo>
                    <a:pt x="62" y="82"/>
                  </a:lnTo>
                  <a:lnTo>
                    <a:pt x="62" y="82"/>
                  </a:lnTo>
                  <a:lnTo>
                    <a:pt x="70" y="72"/>
                  </a:lnTo>
                  <a:lnTo>
                    <a:pt x="78" y="58"/>
                  </a:lnTo>
                  <a:lnTo>
                    <a:pt x="78" y="58"/>
                  </a:lnTo>
                  <a:lnTo>
                    <a:pt x="82" y="52"/>
                  </a:lnTo>
                  <a:lnTo>
                    <a:pt x="86" y="46"/>
                  </a:lnTo>
                  <a:lnTo>
                    <a:pt x="86" y="46"/>
                  </a:lnTo>
                  <a:lnTo>
                    <a:pt x="82" y="44"/>
                  </a:lnTo>
                  <a:lnTo>
                    <a:pt x="82" y="44"/>
                  </a:lnTo>
                  <a:lnTo>
                    <a:pt x="78" y="38"/>
                  </a:lnTo>
                  <a:lnTo>
                    <a:pt x="72" y="34"/>
                  </a:lnTo>
                  <a:lnTo>
                    <a:pt x="72" y="34"/>
                  </a:lnTo>
                  <a:lnTo>
                    <a:pt x="66" y="30"/>
                  </a:lnTo>
                  <a:lnTo>
                    <a:pt x="62" y="28"/>
                  </a:lnTo>
                  <a:lnTo>
                    <a:pt x="62" y="28"/>
                  </a:lnTo>
                  <a:lnTo>
                    <a:pt x="60" y="26"/>
                  </a:lnTo>
                  <a:lnTo>
                    <a:pt x="6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2" name="Freeform 24"/>
            <p:cNvSpPr>
              <a:spLocks/>
            </p:cNvSpPr>
            <p:nvPr userDrawn="1"/>
          </p:nvSpPr>
          <p:spPr bwMode="auto">
            <a:xfrm>
              <a:off x="3313" y="1340"/>
              <a:ext cx="104" cy="100"/>
            </a:xfrm>
            <a:custGeom>
              <a:avLst/>
              <a:gdLst>
                <a:gd name="T0" fmla="*/ 104 w 104"/>
                <a:gd name="T1" fmla="*/ 38 h 100"/>
                <a:gd name="T2" fmla="*/ 104 w 104"/>
                <a:gd name="T3" fmla="*/ 46 h 100"/>
                <a:gd name="T4" fmla="*/ 104 w 104"/>
                <a:gd name="T5" fmla="*/ 52 h 100"/>
                <a:gd name="T6" fmla="*/ 100 w 104"/>
                <a:gd name="T7" fmla="*/ 54 h 100"/>
                <a:gd name="T8" fmla="*/ 96 w 104"/>
                <a:gd name="T9" fmla="*/ 56 h 100"/>
                <a:gd name="T10" fmla="*/ 92 w 104"/>
                <a:gd name="T11" fmla="*/ 64 h 100"/>
                <a:gd name="T12" fmla="*/ 86 w 104"/>
                <a:gd name="T13" fmla="*/ 70 h 100"/>
                <a:gd name="T14" fmla="*/ 82 w 104"/>
                <a:gd name="T15" fmla="*/ 76 h 100"/>
                <a:gd name="T16" fmla="*/ 76 w 104"/>
                <a:gd name="T17" fmla="*/ 80 h 100"/>
                <a:gd name="T18" fmla="*/ 66 w 104"/>
                <a:gd name="T19" fmla="*/ 88 h 100"/>
                <a:gd name="T20" fmla="*/ 60 w 104"/>
                <a:gd name="T21" fmla="*/ 94 h 100"/>
                <a:gd name="T22" fmla="*/ 56 w 104"/>
                <a:gd name="T23" fmla="*/ 100 h 100"/>
                <a:gd name="T24" fmla="*/ 50 w 104"/>
                <a:gd name="T25" fmla="*/ 98 h 100"/>
                <a:gd name="T26" fmla="*/ 46 w 104"/>
                <a:gd name="T27" fmla="*/ 96 h 100"/>
                <a:gd name="T28" fmla="*/ 36 w 104"/>
                <a:gd name="T29" fmla="*/ 90 h 100"/>
                <a:gd name="T30" fmla="*/ 26 w 104"/>
                <a:gd name="T31" fmla="*/ 84 h 100"/>
                <a:gd name="T32" fmla="*/ 12 w 104"/>
                <a:gd name="T33" fmla="*/ 68 h 100"/>
                <a:gd name="T34" fmla="*/ 10 w 104"/>
                <a:gd name="T35" fmla="*/ 66 h 100"/>
                <a:gd name="T36" fmla="*/ 8 w 104"/>
                <a:gd name="T37" fmla="*/ 64 h 100"/>
                <a:gd name="T38" fmla="*/ 4 w 104"/>
                <a:gd name="T39" fmla="*/ 58 h 100"/>
                <a:gd name="T40" fmla="*/ 2 w 104"/>
                <a:gd name="T41" fmla="*/ 54 h 100"/>
                <a:gd name="T42" fmla="*/ 2 w 104"/>
                <a:gd name="T43" fmla="*/ 46 h 100"/>
                <a:gd name="T44" fmla="*/ 8 w 104"/>
                <a:gd name="T45" fmla="*/ 38 h 100"/>
                <a:gd name="T46" fmla="*/ 16 w 104"/>
                <a:gd name="T47" fmla="*/ 28 h 100"/>
                <a:gd name="T48" fmla="*/ 26 w 104"/>
                <a:gd name="T49" fmla="*/ 18 h 100"/>
                <a:gd name="T50" fmla="*/ 46 w 104"/>
                <a:gd name="T51" fmla="*/ 2 h 100"/>
                <a:gd name="T52" fmla="*/ 50 w 104"/>
                <a:gd name="T53" fmla="*/ 0 h 100"/>
                <a:gd name="T54" fmla="*/ 54 w 104"/>
                <a:gd name="T55" fmla="*/ 2 h 100"/>
                <a:gd name="T56" fmla="*/ 58 w 104"/>
                <a:gd name="T57" fmla="*/ 4 h 100"/>
                <a:gd name="T58" fmla="*/ 64 w 104"/>
                <a:gd name="T59" fmla="*/ 10 h 100"/>
                <a:gd name="T60" fmla="*/ 70 w 104"/>
                <a:gd name="T61" fmla="*/ 16 h 100"/>
                <a:gd name="T62" fmla="*/ 84 w 104"/>
                <a:gd name="T63" fmla="*/ 28 h 100"/>
                <a:gd name="T64" fmla="*/ 94 w 104"/>
                <a:gd name="T65" fmla="*/ 34 h 100"/>
                <a:gd name="T66" fmla="*/ 104 w 104"/>
                <a:gd name="T67"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0">
                  <a:moveTo>
                    <a:pt x="104" y="38"/>
                  </a:moveTo>
                  <a:lnTo>
                    <a:pt x="104" y="38"/>
                  </a:lnTo>
                  <a:lnTo>
                    <a:pt x="104" y="42"/>
                  </a:lnTo>
                  <a:lnTo>
                    <a:pt x="104" y="46"/>
                  </a:lnTo>
                  <a:lnTo>
                    <a:pt x="104" y="46"/>
                  </a:lnTo>
                  <a:lnTo>
                    <a:pt x="104" y="52"/>
                  </a:lnTo>
                  <a:lnTo>
                    <a:pt x="104" y="52"/>
                  </a:lnTo>
                  <a:lnTo>
                    <a:pt x="100" y="54"/>
                  </a:lnTo>
                  <a:lnTo>
                    <a:pt x="96" y="56"/>
                  </a:lnTo>
                  <a:lnTo>
                    <a:pt x="96" y="56"/>
                  </a:lnTo>
                  <a:lnTo>
                    <a:pt x="94" y="60"/>
                  </a:lnTo>
                  <a:lnTo>
                    <a:pt x="92" y="64"/>
                  </a:lnTo>
                  <a:lnTo>
                    <a:pt x="92" y="64"/>
                  </a:lnTo>
                  <a:lnTo>
                    <a:pt x="86" y="70"/>
                  </a:lnTo>
                  <a:lnTo>
                    <a:pt x="86" y="70"/>
                  </a:lnTo>
                  <a:lnTo>
                    <a:pt x="82" y="76"/>
                  </a:lnTo>
                  <a:lnTo>
                    <a:pt x="76" y="80"/>
                  </a:lnTo>
                  <a:lnTo>
                    <a:pt x="76" y="80"/>
                  </a:lnTo>
                  <a:lnTo>
                    <a:pt x="66" y="88"/>
                  </a:lnTo>
                  <a:lnTo>
                    <a:pt x="66" y="88"/>
                  </a:lnTo>
                  <a:lnTo>
                    <a:pt x="60" y="94"/>
                  </a:lnTo>
                  <a:lnTo>
                    <a:pt x="60" y="94"/>
                  </a:lnTo>
                  <a:lnTo>
                    <a:pt x="58" y="96"/>
                  </a:lnTo>
                  <a:lnTo>
                    <a:pt x="56" y="100"/>
                  </a:lnTo>
                  <a:lnTo>
                    <a:pt x="56" y="100"/>
                  </a:lnTo>
                  <a:lnTo>
                    <a:pt x="50" y="98"/>
                  </a:lnTo>
                  <a:lnTo>
                    <a:pt x="50" y="98"/>
                  </a:lnTo>
                  <a:lnTo>
                    <a:pt x="46" y="96"/>
                  </a:lnTo>
                  <a:lnTo>
                    <a:pt x="46" y="96"/>
                  </a:lnTo>
                  <a:lnTo>
                    <a:pt x="36" y="90"/>
                  </a:lnTo>
                  <a:lnTo>
                    <a:pt x="26" y="84"/>
                  </a:lnTo>
                  <a:lnTo>
                    <a:pt x="26" y="84"/>
                  </a:lnTo>
                  <a:lnTo>
                    <a:pt x="20" y="74"/>
                  </a:lnTo>
                  <a:lnTo>
                    <a:pt x="12" y="68"/>
                  </a:lnTo>
                  <a:lnTo>
                    <a:pt x="12" y="68"/>
                  </a:lnTo>
                  <a:lnTo>
                    <a:pt x="10" y="66"/>
                  </a:lnTo>
                  <a:lnTo>
                    <a:pt x="8" y="64"/>
                  </a:lnTo>
                  <a:lnTo>
                    <a:pt x="8" y="64"/>
                  </a:lnTo>
                  <a:lnTo>
                    <a:pt x="4" y="58"/>
                  </a:lnTo>
                  <a:lnTo>
                    <a:pt x="4" y="58"/>
                  </a:lnTo>
                  <a:lnTo>
                    <a:pt x="2" y="54"/>
                  </a:lnTo>
                  <a:lnTo>
                    <a:pt x="2" y="54"/>
                  </a:lnTo>
                  <a:lnTo>
                    <a:pt x="0" y="50"/>
                  </a:lnTo>
                  <a:lnTo>
                    <a:pt x="2" y="46"/>
                  </a:lnTo>
                  <a:lnTo>
                    <a:pt x="2" y="46"/>
                  </a:lnTo>
                  <a:lnTo>
                    <a:pt x="8" y="38"/>
                  </a:lnTo>
                  <a:lnTo>
                    <a:pt x="8" y="38"/>
                  </a:lnTo>
                  <a:lnTo>
                    <a:pt x="16" y="28"/>
                  </a:lnTo>
                  <a:lnTo>
                    <a:pt x="26" y="18"/>
                  </a:lnTo>
                  <a:lnTo>
                    <a:pt x="26" y="18"/>
                  </a:lnTo>
                  <a:lnTo>
                    <a:pt x="46" y="2"/>
                  </a:lnTo>
                  <a:lnTo>
                    <a:pt x="46" y="2"/>
                  </a:lnTo>
                  <a:lnTo>
                    <a:pt x="50" y="0"/>
                  </a:lnTo>
                  <a:lnTo>
                    <a:pt x="50" y="0"/>
                  </a:lnTo>
                  <a:lnTo>
                    <a:pt x="54" y="2"/>
                  </a:lnTo>
                  <a:lnTo>
                    <a:pt x="54" y="2"/>
                  </a:lnTo>
                  <a:lnTo>
                    <a:pt x="58" y="4"/>
                  </a:lnTo>
                  <a:lnTo>
                    <a:pt x="58" y="4"/>
                  </a:lnTo>
                  <a:lnTo>
                    <a:pt x="64" y="10"/>
                  </a:lnTo>
                  <a:lnTo>
                    <a:pt x="64" y="10"/>
                  </a:lnTo>
                  <a:lnTo>
                    <a:pt x="70" y="16"/>
                  </a:lnTo>
                  <a:lnTo>
                    <a:pt x="70" y="16"/>
                  </a:lnTo>
                  <a:lnTo>
                    <a:pt x="84" y="28"/>
                  </a:lnTo>
                  <a:lnTo>
                    <a:pt x="84" y="28"/>
                  </a:lnTo>
                  <a:lnTo>
                    <a:pt x="94" y="34"/>
                  </a:lnTo>
                  <a:lnTo>
                    <a:pt x="94" y="34"/>
                  </a:lnTo>
                  <a:lnTo>
                    <a:pt x="98" y="36"/>
                  </a:lnTo>
                  <a:lnTo>
                    <a:pt x="104" y="38"/>
                  </a:lnTo>
                  <a:lnTo>
                    <a:pt x="10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3" name="Freeform 25"/>
            <p:cNvSpPr>
              <a:spLocks/>
            </p:cNvSpPr>
            <p:nvPr userDrawn="1"/>
          </p:nvSpPr>
          <p:spPr bwMode="auto">
            <a:xfrm>
              <a:off x="3315" y="3202"/>
              <a:ext cx="104" cy="110"/>
            </a:xfrm>
            <a:custGeom>
              <a:avLst/>
              <a:gdLst>
                <a:gd name="T0" fmla="*/ 96 w 104"/>
                <a:gd name="T1" fmla="*/ 68 h 110"/>
                <a:gd name="T2" fmla="*/ 90 w 104"/>
                <a:gd name="T3" fmla="*/ 72 h 110"/>
                <a:gd name="T4" fmla="*/ 84 w 104"/>
                <a:gd name="T5" fmla="*/ 78 h 110"/>
                <a:gd name="T6" fmla="*/ 78 w 104"/>
                <a:gd name="T7" fmla="*/ 88 h 110"/>
                <a:gd name="T8" fmla="*/ 74 w 104"/>
                <a:gd name="T9" fmla="*/ 96 h 110"/>
                <a:gd name="T10" fmla="*/ 66 w 104"/>
                <a:gd name="T11" fmla="*/ 104 h 110"/>
                <a:gd name="T12" fmla="*/ 62 w 104"/>
                <a:gd name="T13" fmla="*/ 108 h 110"/>
                <a:gd name="T14" fmla="*/ 56 w 104"/>
                <a:gd name="T15" fmla="*/ 110 h 110"/>
                <a:gd name="T16" fmla="*/ 52 w 104"/>
                <a:gd name="T17" fmla="*/ 110 h 110"/>
                <a:gd name="T18" fmla="*/ 38 w 104"/>
                <a:gd name="T19" fmla="*/ 100 h 110"/>
                <a:gd name="T20" fmla="*/ 32 w 104"/>
                <a:gd name="T21" fmla="*/ 96 h 110"/>
                <a:gd name="T22" fmla="*/ 28 w 104"/>
                <a:gd name="T23" fmla="*/ 92 h 110"/>
                <a:gd name="T24" fmla="*/ 22 w 104"/>
                <a:gd name="T25" fmla="*/ 86 h 110"/>
                <a:gd name="T26" fmla="*/ 16 w 104"/>
                <a:gd name="T27" fmla="*/ 80 h 110"/>
                <a:gd name="T28" fmla="*/ 8 w 104"/>
                <a:gd name="T29" fmla="*/ 72 h 110"/>
                <a:gd name="T30" fmla="*/ 2 w 104"/>
                <a:gd name="T31" fmla="*/ 62 h 110"/>
                <a:gd name="T32" fmla="*/ 0 w 104"/>
                <a:gd name="T33" fmla="*/ 52 h 110"/>
                <a:gd name="T34" fmla="*/ 8 w 104"/>
                <a:gd name="T35" fmla="*/ 44 h 110"/>
                <a:gd name="T36" fmla="*/ 16 w 104"/>
                <a:gd name="T37" fmla="*/ 34 h 110"/>
                <a:gd name="T38" fmla="*/ 32 w 104"/>
                <a:gd name="T39" fmla="*/ 8 h 110"/>
                <a:gd name="T40" fmla="*/ 38 w 104"/>
                <a:gd name="T41" fmla="*/ 2 h 110"/>
                <a:gd name="T42" fmla="*/ 40 w 104"/>
                <a:gd name="T43" fmla="*/ 0 h 110"/>
                <a:gd name="T44" fmla="*/ 58 w 104"/>
                <a:gd name="T45" fmla="*/ 2 h 110"/>
                <a:gd name="T46" fmla="*/ 62 w 104"/>
                <a:gd name="T47" fmla="*/ 12 h 110"/>
                <a:gd name="T48" fmla="*/ 72 w 104"/>
                <a:gd name="T49" fmla="*/ 18 h 110"/>
                <a:gd name="T50" fmla="*/ 82 w 104"/>
                <a:gd name="T51" fmla="*/ 26 h 110"/>
                <a:gd name="T52" fmla="*/ 86 w 104"/>
                <a:gd name="T53" fmla="*/ 30 h 110"/>
                <a:gd name="T54" fmla="*/ 90 w 104"/>
                <a:gd name="T55" fmla="*/ 34 h 110"/>
                <a:gd name="T56" fmla="*/ 102 w 104"/>
                <a:gd name="T57" fmla="*/ 46 h 110"/>
                <a:gd name="T58" fmla="*/ 104 w 104"/>
                <a:gd name="T59" fmla="*/ 50 h 110"/>
                <a:gd name="T60" fmla="*/ 104 w 104"/>
                <a:gd name="T61" fmla="*/ 54 h 110"/>
                <a:gd name="T62" fmla="*/ 102 w 104"/>
                <a:gd name="T63" fmla="*/ 56 h 110"/>
                <a:gd name="T64" fmla="*/ 96 w 104"/>
                <a:gd name="T65" fmla="*/ 6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10">
                  <a:moveTo>
                    <a:pt x="96" y="68"/>
                  </a:moveTo>
                  <a:lnTo>
                    <a:pt x="96" y="68"/>
                  </a:lnTo>
                  <a:lnTo>
                    <a:pt x="90" y="72"/>
                  </a:lnTo>
                  <a:lnTo>
                    <a:pt x="90" y="72"/>
                  </a:lnTo>
                  <a:lnTo>
                    <a:pt x="84" y="78"/>
                  </a:lnTo>
                  <a:lnTo>
                    <a:pt x="84" y="78"/>
                  </a:lnTo>
                  <a:lnTo>
                    <a:pt x="82" y="82"/>
                  </a:lnTo>
                  <a:lnTo>
                    <a:pt x="78" y="88"/>
                  </a:lnTo>
                  <a:lnTo>
                    <a:pt x="78" y="88"/>
                  </a:lnTo>
                  <a:lnTo>
                    <a:pt x="74" y="96"/>
                  </a:lnTo>
                  <a:lnTo>
                    <a:pt x="74" y="96"/>
                  </a:lnTo>
                  <a:lnTo>
                    <a:pt x="66" y="104"/>
                  </a:lnTo>
                  <a:lnTo>
                    <a:pt x="66" y="104"/>
                  </a:lnTo>
                  <a:lnTo>
                    <a:pt x="62" y="108"/>
                  </a:lnTo>
                  <a:lnTo>
                    <a:pt x="60" y="110"/>
                  </a:lnTo>
                  <a:lnTo>
                    <a:pt x="56" y="110"/>
                  </a:lnTo>
                  <a:lnTo>
                    <a:pt x="56" y="110"/>
                  </a:lnTo>
                  <a:lnTo>
                    <a:pt x="52" y="110"/>
                  </a:lnTo>
                  <a:lnTo>
                    <a:pt x="48" y="106"/>
                  </a:lnTo>
                  <a:lnTo>
                    <a:pt x="38" y="100"/>
                  </a:lnTo>
                  <a:lnTo>
                    <a:pt x="38" y="100"/>
                  </a:lnTo>
                  <a:lnTo>
                    <a:pt x="32" y="96"/>
                  </a:lnTo>
                  <a:lnTo>
                    <a:pt x="32" y="96"/>
                  </a:lnTo>
                  <a:lnTo>
                    <a:pt x="28" y="92"/>
                  </a:lnTo>
                  <a:lnTo>
                    <a:pt x="28" y="92"/>
                  </a:lnTo>
                  <a:lnTo>
                    <a:pt x="22" y="86"/>
                  </a:lnTo>
                  <a:lnTo>
                    <a:pt x="22" y="86"/>
                  </a:lnTo>
                  <a:lnTo>
                    <a:pt x="16" y="80"/>
                  </a:lnTo>
                  <a:lnTo>
                    <a:pt x="16" y="80"/>
                  </a:lnTo>
                  <a:lnTo>
                    <a:pt x="8" y="72"/>
                  </a:lnTo>
                  <a:lnTo>
                    <a:pt x="8" y="72"/>
                  </a:lnTo>
                  <a:lnTo>
                    <a:pt x="2" y="62"/>
                  </a:lnTo>
                  <a:lnTo>
                    <a:pt x="0" y="58"/>
                  </a:lnTo>
                  <a:lnTo>
                    <a:pt x="0" y="52"/>
                  </a:lnTo>
                  <a:lnTo>
                    <a:pt x="0" y="52"/>
                  </a:lnTo>
                  <a:lnTo>
                    <a:pt x="8" y="44"/>
                  </a:lnTo>
                  <a:lnTo>
                    <a:pt x="16" y="34"/>
                  </a:lnTo>
                  <a:lnTo>
                    <a:pt x="16" y="34"/>
                  </a:lnTo>
                  <a:lnTo>
                    <a:pt x="32" y="8"/>
                  </a:lnTo>
                  <a:lnTo>
                    <a:pt x="32" y="8"/>
                  </a:lnTo>
                  <a:lnTo>
                    <a:pt x="36" y="4"/>
                  </a:lnTo>
                  <a:lnTo>
                    <a:pt x="38" y="2"/>
                  </a:lnTo>
                  <a:lnTo>
                    <a:pt x="40" y="0"/>
                  </a:lnTo>
                  <a:lnTo>
                    <a:pt x="40" y="0"/>
                  </a:lnTo>
                  <a:lnTo>
                    <a:pt x="58" y="2"/>
                  </a:lnTo>
                  <a:lnTo>
                    <a:pt x="58" y="2"/>
                  </a:lnTo>
                  <a:lnTo>
                    <a:pt x="60" y="8"/>
                  </a:lnTo>
                  <a:lnTo>
                    <a:pt x="62" y="12"/>
                  </a:lnTo>
                  <a:lnTo>
                    <a:pt x="72" y="18"/>
                  </a:lnTo>
                  <a:lnTo>
                    <a:pt x="72" y="18"/>
                  </a:lnTo>
                  <a:lnTo>
                    <a:pt x="82" y="26"/>
                  </a:lnTo>
                  <a:lnTo>
                    <a:pt x="82" y="26"/>
                  </a:lnTo>
                  <a:lnTo>
                    <a:pt x="86" y="30"/>
                  </a:lnTo>
                  <a:lnTo>
                    <a:pt x="86" y="30"/>
                  </a:lnTo>
                  <a:lnTo>
                    <a:pt x="90" y="34"/>
                  </a:lnTo>
                  <a:lnTo>
                    <a:pt x="90" y="34"/>
                  </a:lnTo>
                  <a:lnTo>
                    <a:pt x="102" y="46"/>
                  </a:lnTo>
                  <a:lnTo>
                    <a:pt x="102" y="46"/>
                  </a:lnTo>
                  <a:lnTo>
                    <a:pt x="104" y="48"/>
                  </a:lnTo>
                  <a:lnTo>
                    <a:pt x="104" y="50"/>
                  </a:lnTo>
                  <a:lnTo>
                    <a:pt x="104" y="50"/>
                  </a:lnTo>
                  <a:lnTo>
                    <a:pt x="104" y="54"/>
                  </a:lnTo>
                  <a:lnTo>
                    <a:pt x="102" y="56"/>
                  </a:lnTo>
                  <a:lnTo>
                    <a:pt x="102" y="56"/>
                  </a:lnTo>
                  <a:lnTo>
                    <a:pt x="98" y="62"/>
                  </a:lnTo>
                  <a:lnTo>
                    <a:pt x="96" y="68"/>
                  </a:lnTo>
                  <a:lnTo>
                    <a:pt x="9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4" name="Freeform 26"/>
            <p:cNvSpPr>
              <a:spLocks noEditPoints="1"/>
            </p:cNvSpPr>
            <p:nvPr userDrawn="1"/>
          </p:nvSpPr>
          <p:spPr bwMode="auto">
            <a:xfrm>
              <a:off x="3311" y="3050"/>
              <a:ext cx="108" cy="124"/>
            </a:xfrm>
            <a:custGeom>
              <a:avLst/>
              <a:gdLst>
                <a:gd name="T0" fmla="*/ 34 w 108"/>
                <a:gd name="T1" fmla="*/ 106 h 124"/>
                <a:gd name="T2" fmla="*/ 28 w 108"/>
                <a:gd name="T3" fmla="*/ 100 h 124"/>
                <a:gd name="T4" fmla="*/ 20 w 108"/>
                <a:gd name="T5" fmla="*/ 90 h 124"/>
                <a:gd name="T6" fmla="*/ 14 w 108"/>
                <a:gd name="T7" fmla="*/ 86 h 124"/>
                <a:gd name="T8" fmla="*/ 10 w 108"/>
                <a:gd name="T9" fmla="*/ 78 h 124"/>
                <a:gd name="T10" fmla="*/ 4 w 108"/>
                <a:gd name="T11" fmla="*/ 68 h 124"/>
                <a:gd name="T12" fmla="*/ 0 w 108"/>
                <a:gd name="T13" fmla="*/ 60 h 124"/>
                <a:gd name="T14" fmla="*/ 0 w 108"/>
                <a:gd name="T15" fmla="*/ 58 h 124"/>
                <a:gd name="T16" fmla="*/ 0 w 108"/>
                <a:gd name="T17" fmla="*/ 56 h 124"/>
                <a:gd name="T18" fmla="*/ 8 w 108"/>
                <a:gd name="T19" fmla="*/ 44 h 124"/>
                <a:gd name="T20" fmla="*/ 12 w 108"/>
                <a:gd name="T21" fmla="*/ 40 h 124"/>
                <a:gd name="T22" fmla="*/ 16 w 108"/>
                <a:gd name="T23" fmla="*/ 38 h 124"/>
                <a:gd name="T24" fmla="*/ 26 w 108"/>
                <a:gd name="T25" fmla="*/ 26 h 124"/>
                <a:gd name="T26" fmla="*/ 38 w 108"/>
                <a:gd name="T27" fmla="*/ 14 h 124"/>
                <a:gd name="T28" fmla="*/ 46 w 108"/>
                <a:gd name="T29" fmla="*/ 4 h 124"/>
                <a:gd name="T30" fmla="*/ 54 w 108"/>
                <a:gd name="T31" fmla="*/ 0 h 124"/>
                <a:gd name="T32" fmla="*/ 62 w 108"/>
                <a:gd name="T33" fmla="*/ 4 h 124"/>
                <a:gd name="T34" fmla="*/ 68 w 108"/>
                <a:gd name="T35" fmla="*/ 8 h 124"/>
                <a:gd name="T36" fmla="*/ 74 w 108"/>
                <a:gd name="T37" fmla="*/ 14 h 124"/>
                <a:gd name="T38" fmla="*/ 82 w 108"/>
                <a:gd name="T39" fmla="*/ 24 h 124"/>
                <a:gd name="T40" fmla="*/ 84 w 108"/>
                <a:gd name="T41" fmla="*/ 30 h 124"/>
                <a:gd name="T42" fmla="*/ 84 w 108"/>
                <a:gd name="T43" fmla="*/ 32 h 124"/>
                <a:gd name="T44" fmla="*/ 84 w 108"/>
                <a:gd name="T45" fmla="*/ 36 h 124"/>
                <a:gd name="T46" fmla="*/ 86 w 108"/>
                <a:gd name="T47" fmla="*/ 36 h 124"/>
                <a:gd name="T48" fmla="*/ 92 w 108"/>
                <a:gd name="T49" fmla="*/ 38 h 124"/>
                <a:gd name="T50" fmla="*/ 96 w 108"/>
                <a:gd name="T51" fmla="*/ 46 h 124"/>
                <a:gd name="T52" fmla="*/ 100 w 108"/>
                <a:gd name="T53" fmla="*/ 50 h 124"/>
                <a:gd name="T54" fmla="*/ 104 w 108"/>
                <a:gd name="T55" fmla="*/ 54 h 124"/>
                <a:gd name="T56" fmla="*/ 108 w 108"/>
                <a:gd name="T57" fmla="*/ 60 h 124"/>
                <a:gd name="T58" fmla="*/ 106 w 108"/>
                <a:gd name="T59" fmla="*/ 64 h 124"/>
                <a:gd name="T60" fmla="*/ 106 w 108"/>
                <a:gd name="T61" fmla="*/ 72 h 124"/>
                <a:gd name="T62" fmla="*/ 104 w 108"/>
                <a:gd name="T63" fmla="*/ 76 h 124"/>
                <a:gd name="T64" fmla="*/ 92 w 108"/>
                <a:gd name="T65" fmla="*/ 84 h 124"/>
                <a:gd name="T66" fmla="*/ 78 w 108"/>
                <a:gd name="T67" fmla="*/ 98 h 124"/>
                <a:gd name="T68" fmla="*/ 64 w 108"/>
                <a:gd name="T69" fmla="*/ 116 h 124"/>
                <a:gd name="T70" fmla="*/ 60 w 108"/>
                <a:gd name="T71" fmla="*/ 122 h 124"/>
                <a:gd name="T72" fmla="*/ 54 w 108"/>
                <a:gd name="T73" fmla="*/ 124 h 124"/>
                <a:gd name="T74" fmla="*/ 46 w 108"/>
                <a:gd name="T75" fmla="*/ 120 h 124"/>
                <a:gd name="T76" fmla="*/ 40 w 108"/>
                <a:gd name="T77" fmla="*/ 116 h 124"/>
                <a:gd name="T78" fmla="*/ 34 w 108"/>
                <a:gd name="T79" fmla="*/ 106 h 124"/>
                <a:gd name="T80" fmla="*/ 46 w 108"/>
                <a:gd name="T81" fmla="*/ 34 h 124"/>
                <a:gd name="T82" fmla="*/ 44 w 108"/>
                <a:gd name="T83" fmla="*/ 36 h 124"/>
                <a:gd name="T84" fmla="*/ 32 w 108"/>
                <a:gd name="T85" fmla="*/ 46 h 124"/>
                <a:gd name="T86" fmla="*/ 26 w 108"/>
                <a:gd name="T87" fmla="*/ 54 h 124"/>
                <a:gd name="T88" fmla="*/ 22 w 108"/>
                <a:gd name="T89" fmla="*/ 62 h 124"/>
                <a:gd name="T90" fmla="*/ 28 w 108"/>
                <a:gd name="T91" fmla="*/ 72 h 124"/>
                <a:gd name="T92" fmla="*/ 32 w 108"/>
                <a:gd name="T93" fmla="*/ 78 h 124"/>
                <a:gd name="T94" fmla="*/ 32 w 108"/>
                <a:gd name="T95" fmla="*/ 82 h 124"/>
                <a:gd name="T96" fmla="*/ 32 w 108"/>
                <a:gd name="T97" fmla="*/ 86 h 124"/>
                <a:gd name="T98" fmla="*/ 38 w 108"/>
                <a:gd name="T99" fmla="*/ 84 h 124"/>
                <a:gd name="T100" fmla="*/ 42 w 108"/>
                <a:gd name="T101" fmla="*/ 88 h 124"/>
                <a:gd name="T102" fmla="*/ 46 w 108"/>
                <a:gd name="T103" fmla="*/ 90 h 124"/>
                <a:gd name="T104" fmla="*/ 52 w 108"/>
                <a:gd name="T105" fmla="*/ 96 h 124"/>
                <a:gd name="T106" fmla="*/ 58 w 108"/>
                <a:gd name="T107" fmla="*/ 94 h 124"/>
                <a:gd name="T108" fmla="*/ 72 w 108"/>
                <a:gd name="T109" fmla="*/ 80 h 124"/>
                <a:gd name="T110" fmla="*/ 82 w 108"/>
                <a:gd name="T111" fmla="*/ 62 h 124"/>
                <a:gd name="T112" fmla="*/ 82 w 108"/>
                <a:gd name="T113" fmla="*/ 60 h 124"/>
                <a:gd name="T114" fmla="*/ 76 w 108"/>
                <a:gd name="T115" fmla="*/ 54 h 124"/>
                <a:gd name="T116" fmla="*/ 68 w 108"/>
                <a:gd name="T117" fmla="*/ 46 h 124"/>
                <a:gd name="T118" fmla="*/ 56 w 108"/>
                <a:gd name="T119" fmla="*/ 26 h 124"/>
                <a:gd name="T120" fmla="*/ 46 w 108"/>
                <a:gd name="T121"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24">
                  <a:moveTo>
                    <a:pt x="34" y="106"/>
                  </a:moveTo>
                  <a:lnTo>
                    <a:pt x="34" y="106"/>
                  </a:lnTo>
                  <a:lnTo>
                    <a:pt x="28" y="100"/>
                  </a:lnTo>
                  <a:lnTo>
                    <a:pt x="28" y="100"/>
                  </a:lnTo>
                  <a:lnTo>
                    <a:pt x="20" y="90"/>
                  </a:lnTo>
                  <a:lnTo>
                    <a:pt x="20" y="90"/>
                  </a:lnTo>
                  <a:lnTo>
                    <a:pt x="14" y="86"/>
                  </a:lnTo>
                  <a:lnTo>
                    <a:pt x="14" y="86"/>
                  </a:lnTo>
                  <a:lnTo>
                    <a:pt x="12" y="82"/>
                  </a:lnTo>
                  <a:lnTo>
                    <a:pt x="10" y="78"/>
                  </a:lnTo>
                  <a:lnTo>
                    <a:pt x="10" y="78"/>
                  </a:lnTo>
                  <a:lnTo>
                    <a:pt x="4" y="68"/>
                  </a:lnTo>
                  <a:lnTo>
                    <a:pt x="4" y="68"/>
                  </a:lnTo>
                  <a:lnTo>
                    <a:pt x="0" y="60"/>
                  </a:lnTo>
                  <a:lnTo>
                    <a:pt x="0" y="60"/>
                  </a:lnTo>
                  <a:lnTo>
                    <a:pt x="0" y="58"/>
                  </a:lnTo>
                  <a:lnTo>
                    <a:pt x="0" y="56"/>
                  </a:lnTo>
                  <a:lnTo>
                    <a:pt x="0" y="56"/>
                  </a:lnTo>
                  <a:lnTo>
                    <a:pt x="2" y="50"/>
                  </a:lnTo>
                  <a:lnTo>
                    <a:pt x="8" y="44"/>
                  </a:lnTo>
                  <a:lnTo>
                    <a:pt x="8" y="44"/>
                  </a:lnTo>
                  <a:lnTo>
                    <a:pt x="12" y="40"/>
                  </a:lnTo>
                  <a:lnTo>
                    <a:pt x="16" y="38"/>
                  </a:lnTo>
                  <a:lnTo>
                    <a:pt x="16" y="38"/>
                  </a:lnTo>
                  <a:lnTo>
                    <a:pt x="26" y="26"/>
                  </a:lnTo>
                  <a:lnTo>
                    <a:pt x="26" y="26"/>
                  </a:lnTo>
                  <a:lnTo>
                    <a:pt x="38" y="14"/>
                  </a:lnTo>
                  <a:lnTo>
                    <a:pt x="38" y="14"/>
                  </a:lnTo>
                  <a:lnTo>
                    <a:pt x="46" y="4"/>
                  </a:lnTo>
                  <a:lnTo>
                    <a:pt x="46" y="4"/>
                  </a:lnTo>
                  <a:lnTo>
                    <a:pt x="54" y="0"/>
                  </a:lnTo>
                  <a:lnTo>
                    <a:pt x="54" y="0"/>
                  </a:lnTo>
                  <a:lnTo>
                    <a:pt x="58" y="0"/>
                  </a:lnTo>
                  <a:lnTo>
                    <a:pt x="62" y="4"/>
                  </a:lnTo>
                  <a:lnTo>
                    <a:pt x="62" y="4"/>
                  </a:lnTo>
                  <a:lnTo>
                    <a:pt x="68" y="8"/>
                  </a:lnTo>
                  <a:lnTo>
                    <a:pt x="68" y="8"/>
                  </a:lnTo>
                  <a:lnTo>
                    <a:pt x="74" y="14"/>
                  </a:lnTo>
                  <a:lnTo>
                    <a:pt x="74" y="14"/>
                  </a:lnTo>
                  <a:lnTo>
                    <a:pt x="82" y="24"/>
                  </a:lnTo>
                  <a:lnTo>
                    <a:pt x="82" y="24"/>
                  </a:lnTo>
                  <a:lnTo>
                    <a:pt x="84" y="30"/>
                  </a:lnTo>
                  <a:lnTo>
                    <a:pt x="84" y="30"/>
                  </a:lnTo>
                  <a:lnTo>
                    <a:pt x="84" y="32"/>
                  </a:lnTo>
                  <a:lnTo>
                    <a:pt x="84" y="32"/>
                  </a:lnTo>
                  <a:lnTo>
                    <a:pt x="84" y="36"/>
                  </a:lnTo>
                  <a:lnTo>
                    <a:pt x="86" y="36"/>
                  </a:lnTo>
                  <a:lnTo>
                    <a:pt x="86" y="36"/>
                  </a:lnTo>
                  <a:lnTo>
                    <a:pt x="92" y="38"/>
                  </a:lnTo>
                  <a:lnTo>
                    <a:pt x="92" y="38"/>
                  </a:lnTo>
                  <a:lnTo>
                    <a:pt x="94" y="42"/>
                  </a:lnTo>
                  <a:lnTo>
                    <a:pt x="96" y="46"/>
                  </a:lnTo>
                  <a:lnTo>
                    <a:pt x="96" y="46"/>
                  </a:lnTo>
                  <a:lnTo>
                    <a:pt x="100" y="50"/>
                  </a:lnTo>
                  <a:lnTo>
                    <a:pt x="104" y="54"/>
                  </a:lnTo>
                  <a:lnTo>
                    <a:pt x="104" y="54"/>
                  </a:lnTo>
                  <a:lnTo>
                    <a:pt x="106" y="56"/>
                  </a:lnTo>
                  <a:lnTo>
                    <a:pt x="108" y="60"/>
                  </a:lnTo>
                  <a:lnTo>
                    <a:pt x="108" y="60"/>
                  </a:lnTo>
                  <a:lnTo>
                    <a:pt x="106" y="64"/>
                  </a:lnTo>
                  <a:lnTo>
                    <a:pt x="106" y="64"/>
                  </a:lnTo>
                  <a:lnTo>
                    <a:pt x="106" y="72"/>
                  </a:lnTo>
                  <a:lnTo>
                    <a:pt x="106" y="72"/>
                  </a:lnTo>
                  <a:lnTo>
                    <a:pt x="104" y="76"/>
                  </a:lnTo>
                  <a:lnTo>
                    <a:pt x="100" y="78"/>
                  </a:lnTo>
                  <a:lnTo>
                    <a:pt x="92" y="84"/>
                  </a:lnTo>
                  <a:lnTo>
                    <a:pt x="92" y="84"/>
                  </a:lnTo>
                  <a:lnTo>
                    <a:pt x="78" y="98"/>
                  </a:lnTo>
                  <a:lnTo>
                    <a:pt x="78" y="98"/>
                  </a:lnTo>
                  <a:lnTo>
                    <a:pt x="64" y="116"/>
                  </a:lnTo>
                  <a:lnTo>
                    <a:pt x="64" y="116"/>
                  </a:lnTo>
                  <a:lnTo>
                    <a:pt x="60" y="122"/>
                  </a:lnTo>
                  <a:lnTo>
                    <a:pt x="58" y="124"/>
                  </a:lnTo>
                  <a:lnTo>
                    <a:pt x="54" y="124"/>
                  </a:lnTo>
                  <a:lnTo>
                    <a:pt x="54" y="124"/>
                  </a:lnTo>
                  <a:lnTo>
                    <a:pt x="46" y="120"/>
                  </a:lnTo>
                  <a:lnTo>
                    <a:pt x="42" y="118"/>
                  </a:lnTo>
                  <a:lnTo>
                    <a:pt x="40" y="116"/>
                  </a:lnTo>
                  <a:lnTo>
                    <a:pt x="40" y="116"/>
                  </a:lnTo>
                  <a:lnTo>
                    <a:pt x="34" y="106"/>
                  </a:lnTo>
                  <a:lnTo>
                    <a:pt x="34" y="106"/>
                  </a:lnTo>
                  <a:close/>
                  <a:moveTo>
                    <a:pt x="46" y="34"/>
                  </a:moveTo>
                  <a:lnTo>
                    <a:pt x="46" y="34"/>
                  </a:lnTo>
                  <a:lnTo>
                    <a:pt x="44" y="36"/>
                  </a:lnTo>
                  <a:lnTo>
                    <a:pt x="44" y="36"/>
                  </a:lnTo>
                  <a:lnTo>
                    <a:pt x="32" y="46"/>
                  </a:lnTo>
                  <a:lnTo>
                    <a:pt x="32" y="46"/>
                  </a:lnTo>
                  <a:lnTo>
                    <a:pt x="26" y="54"/>
                  </a:lnTo>
                  <a:lnTo>
                    <a:pt x="22" y="62"/>
                  </a:lnTo>
                  <a:lnTo>
                    <a:pt x="22" y="62"/>
                  </a:lnTo>
                  <a:lnTo>
                    <a:pt x="28" y="72"/>
                  </a:lnTo>
                  <a:lnTo>
                    <a:pt x="28" y="72"/>
                  </a:lnTo>
                  <a:lnTo>
                    <a:pt x="30" y="74"/>
                  </a:lnTo>
                  <a:lnTo>
                    <a:pt x="32" y="78"/>
                  </a:lnTo>
                  <a:lnTo>
                    <a:pt x="32" y="78"/>
                  </a:lnTo>
                  <a:lnTo>
                    <a:pt x="32" y="82"/>
                  </a:lnTo>
                  <a:lnTo>
                    <a:pt x="32" y="86"/>
                  </a:lnTo>
                  <a:lnTo>
                    <a:pt x="32" y="86"/>
                  </a:lnTo>
                  <a:lnTo>
                    <a:pt x="36" y="84"/>
                  </a:lnTo>
                  <a:lnTo>
                    <a:pt x="38" y="84"/>
                  </a:lnTo>
                  <a:lnTo>
                    <a:pt x="38" y="84"/>
                  </a:lnTo>
                  <a:lnTo>
                    <a:pt x="42" y="88"/>
                  </a:lnTo>
                  <a:lnTo>
                    <a:pt x="46" y="90"/>
                  </a:lnTo>
                  <a:lnTo>
                    <a:pt x="46" y="90"/>
                  </a:lnTo>
                  <a:lnTo>
                    <a:pt x="52" y="96"/>
                  </a:lnTo>
                  <a:lnTo>
                    <a:pt x="52" y="96"/>
                  </a:lnTo>
                  <a:lnTo>
                    <a:pt x="56" y="96"/>
                  </a:lnTo>
                  <a:lnTo>
                    <a:pt x="58" y="94"/>
                  </a:lnTo>
                  <a:lnTo>
                    <a:pt x="58" y="94"/>
                  </a:lnTo>
                  <a:lnTo>
                    <a:pt x="72" y="80"/>
                  </a:lnTo>
                  <a:lnTo>
                    <a:pt x="72" y="80"/>
                  </a:lnTo>
                  <a:lnTo>
                    <a:pt x="82" y="62"/>
                  </a:lnTo>
                  <a:lnTo>
                    <a:pt x="82" y="62"/>
                  </a:lnTo>
                  <a:lnTo>
                    <a:pt x="82" y="60"/>
                  </a:lnTo>
                  <a:lnTo>
                    <a:pt x="82" y="58"/>
                  </a:lnTo>
                  <a:lnTo>
                    <a:pt x="76" y="54"/>
                  </a:lnTo>
                  <a:lnTo>
                    <a:pt x="76" y="54"/>
                  </a:lnTo>
                  <a:lnTo>
                    <a:pt x="68" y="46"/>
                  </a:lnTo>
                  <a:lnTo>
                    <a:pt x="68" y="46"/>
                  </a:lnTo>
                  <a:lnTo>
                    <a:pt x="56" y="26"/>
                  </a:lnTo>
                  <a:lnTo>
                    <a:pt x="56" y="26"/>
                  </a:lnTo>
                  <a:lnTo>
                    <a:pt x="46" y="34"/>
                  </a:lnTo>
                  <a:lnTo>
                    <a:pt x="4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5" name="Freeform 27"/>
            <p:cNvSpPr>
              <a:spLocks noEditPoints="1"/>
            </p:cNvSpPr>
            <p:nvPr userDrawn="1"/>
          </p:nvSpPr>
          <p:spPr bwMode="auto">
            <a:xfrm>
              <a:off x="3311" y="2788"/>
              <a:ext cx="112" cy="122"/>
            </a:xfrm>
            <a:custGeom>
              <a:avLst/>
              <a:gdLst>
                <a:gd name="T0" fmla="*/ 102 w 112"/>
                <a:gd name="T1" fmla="*/ 44 h 122"/>
                <a:gd name="T2" fmla="*/ 108 w 112"/>
                <a:gd name="T3" fmla="*/ 52 h 122"/>
                <a:gd name="T4" fmla="*/ 112 w 112"/>
                <a:gd name="T5" fmla="*/ 58 h 122"/>
                <a:gd name="T6" fmla="*/ 102 w 112"/>
                <a:gd name="T7" fmla="*/ 76 h 122"/>
                <a:gd name="T8" fmla="*/ 98 w 112"/>
                <a:gd name="T9" fmla="*/ 82 h 122"/>
                <a:gd name="T10" fmla="*/ 92 w 112"/>
                <a:gd name="T11" fmla="*/ 86 h 122"/>
                <a:gd name="T12" fmla="*/ 82 w 112"/>
                <a:gd name="T13" fmla="*/ 96 h 122"/>
                <a:gd name="T14" fmla="*/ 70 w 112"/>
                <a:gd name="T15" fmla="*/ 110 h 122"/>
                <a:gd name="T16" fmla="*/ 56 w 112"/>
                <a:gd name="T17" fmla="*/ 122 h 122"/>
                <a:gd name="T18" fmla="*/ 50 w 112"/>
                <a:gd name="T19" fmla="*/ 118 h 122"/>
                <a:gd name="T20" fmla="*/ 44 w 112"/>
                <a:gd name="T21" fmla="*/ 114 h 122"/>
                <a:gd name="T22" fmla="*/ 32 w 112"/>
                <a:gd name="T23" fmla="*/ 104 h 122"/>
                <a:gd name="T24" fmla="*/ 14 w 112"/>
                <a:gd name="T25" fmla="*/ 90 h 122"/>
                <a:gd name="T26" fmla="*/ 6 w 112"/>
                <a:gd name="T27" fmla="*/ 82 h 122"/>
                <a:gd name="T28" fmla="*/ 0 w 112"/>
                <a:gd name="T29" fmla="*/ 76 h 122"/>
                <a:gd name="T30" fmla="*/ 0 w 112"/>
                <a:gd name="T31" fmla="*/ 74 h 122"/>
                <a:gd name="T32" fmla="*/ 6 w 112"/>
                <a:gd name="T33" fmla="*/ 62 h 122"/>
                <a:gd name="T34" fmla="*/ 14 w 112"/>
                <a:gd name="T35" fmla="*/ 46 h 122"/>
                <a:gd name="T36" fmla="*/ 20 w 112"/>
                <a:gd name="T37" fmla="*/ 34 h 122"/>
                <a:gd name="T38" fmla="*/ 34 w 112"/>
                <a:gd name="T39" fmla="*/ 20 h 122"/>
                <a:gd name="T40" fmla="*/ 44 w 112"/>
                <a:gd name="T41" fmla="*/ 8 h 122"/>
                <a:gd name="T42" fmla="*/ 48 w 112"/>
                <a:gd name="T43" fmla="*/ 4 h 122"/>
                <a:gd name="T44" fmla="*/ 52 w 112"/>
                <a:gd name="T45" fmla="*/ 0 h 122"/>
                <a:gd name="T46" fmla="*/ 58 w 112"/>
                <a:gd name="T47" fmla="*/ 6 h 122"/>
                <a:gd name="T48" fmla="*/ 66 w 112"/>
                <a:gd name="T49" fmla="*/ 12 h 122"/>
                <a:gd name="T50" fmla="*/ 82 w 112"/>
                <a:gd name="T51" fmla="*/ 26 h 122"/>
                <a:gd name="T52" fmla="*/ 92 w 112"/>
                <a:gd name="T53" fmla="*/ 36 h 122"/>
                <a:gd name="T54" fmla="*/ 100 w 112"/>
                <a:gd name="T55" fmla="*/ 44 h 122"/>
                <a:gd name="T56" fmla="*/ 102 w 112"/>
                <a:gd name="T57" fmla="*/ 44 h 122"/>
                <a:gd name="T58" fmla="*/ 34 w 112"/>
                <a:gd name="T59" fmla="*/ 78 h 122"/>
                <a:gd name="T60" fmla="*/ 28 w 112"/>
                <a:gd name="T61" fmla="*/ 74 h 122"/>
                <a:gd name="T62" fmla="*/ 24 w 112"/>
                <a:gd name="T63" fmla="*/ 72 h 122"/>
                <a:gd name="T64" fmla="*/ 22 w 112"/>
                <a:gd name="T65" fmla="*/ 70 h 122"/>
                <a:gd name="T66" fmla="*/ 22 w 112"/>
                <a:gd name="T67" fmla="*/ 64 h 122"/>
                <a:gd name="T68" fmla="*/ 26 w 112"/>
                <a:gd name="T69" fmla="*/ 60 h 122"/>
                <a:gd name="T70" fmla="*/ 36 w 112"/>
                <a:gd name="T71" fmla="*/ 48 h 122"/>
                <a:gd name="T72" fmla="*/ 42 w 112"/>
                <a:gd name="T73" fmla="*/ 40 h 122"/>
                <a:gd name="T74" fmla="*/ 46 w 112"/>
                <a:gd name="T75" fmla="*/ 34 h 122"/>
                <a:gd name="T76" fmla="*/ 50 w 112"/>
                <a:gd name="T77" fmla="*/ 28 h 122"/>
                <a:gd name="T78" fmla="*/ 60 w 112"/>
                <a:gd name="T79" fmla="*/ 36 h 122"/>
                <a:gd name="T80" fmla="*/ 66 w 112"/>
                <a:gd name="T81" fmla="*/ 46 h 122"/>
                <a:gd name="T82" fmla="*/ 72 w 112"/>
                <a:gd name="T83" fmla="*/ 52 h 122"/>
                <a:gd name="T84" fmla="*/ 76 w 112"/>
                <a:gd name="T85" fmla="*/ 52 h 122"/>
                <a:gd name="T86" fmla="*/ 80 w 112"/>
                <a:gd name="T87" fmla="*/ 52 h 122"/>
                <a:gd name="T88" fmla="*/ 88 w 112"/>
                <a:gd name="T89" fmla="*/ 58 h 122"/>
                <a:gd name="T90" fmla="*/ 80 w 112"/>
                <a:gd name="T91" fmla="*/ 68 h 122"/>
                <a:gd name="T92" fmla="*/ 74 w 112"/>
                <a:gd name="T93" fmla="*/ 80 h 122"/>
                <a:gd name="T94" fmla="*/ 66 w 112"/>
                <a:gd name="T95" fmla="*/ 90 h 122"/>
                <a:gd name="T96" fmla="*/ 60 w 112"/>
                <a:gd name="T97" fmla="*/ 98 h 122"/>
                <a:gd name="T98" fmla="*/ 56 w 112"/>
                <a:gd name="T99" fmla="*/ 96 h 122"/>
                <a:gd name="T100" fmla="*/ 54 w 112"/>
                <a:gd name="T101" fmla="*/ 94 h 122"/>
                <a:gd name="T102" fmla="*/ 46 w 112"/>
                <a:gd name="T103" fmla="*/ 88 h 122"/>
                <a:gd name="T104" fmla="*/ 34 w 112"/>
                <a:gd name="T105"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122">
                  <a:moveTo>
                    <a:pt x="102" y="44"/>
                  </a:moveTo>
                  <a:lnTo>
                    <a:pt x="102" y="44"/>
                  </a:lnTo>
                  <a:lnTo>
                    <a:pt x="108" y="52"/>
                  </a:lnTo>
                  <a:lnTo>
                    <a:pt x="108" y="52"/>
                  </a:lnTo>
                  <a:lnTo>
                    <a:pt x="112" y="56"/>
                  </a:lnTo>
                  <a:lnTo>
                    <a:pt x="112" y="58"/>
                  </a:lnTo>
                  <a:lnTo>
                    <a:pt x="110" y="64"/>
                  </a:lnTo>
                  <a:lnTo>
                    <a:pt x="102" y="76"/>
                  </a:lnTo>
                  <a:lnTo>
                    <a:pt x="102" y="76"/>
                  </a:lnTo>
                  <a:lnTo>
                    <a:pt x="98" y="82"/>
                  </a:lnTo>
                  <a:lnTo>
                    <a:pt x="92" y="86"/>
                  </a:lnTo>
                  <a:lnTo>
                    <a:pt x="92" y="86"/>
                  </a:lnTo>
                  <a:lnTo>
                    <a:pt x="82" y="96"/>
                  </a:lnTo>
                  <a:lnTo>
                    <a:pt x="82" y="96"/>
                  </a:lnTo>
                  <a:lnTo>
                    <a:pt x="70" y="110"/>
                  </a:lnTo>
                  <a:lnTo>
                    <a:pt x="70" y="110"/>
                  </a:lnTo>
                  <a:lnTo>
                    <a:pt x="64" y="116"/>
                  </a:lnTo>
                  <a:lnTo>
                    <a:pt x="56" y="122"/>
                  </a:lnTo>
                  <a:lnTo>
                    <a:pt x="56" y="122"/>
                  </a:lnTo>
                  <a:lnTo>
                    <a:pt x="50" y="118"/>
                  </a:lnTo>
                  <a:lnTo>
                    <a:pt x="44" y="114"/>
                  </a:lnTo>
                  <a:lnTo>
                    <a:pt x="44" y="114"/>
                  </a:lnTo>
                  <a:lnTo>
                    <a:pt x="32" y="104"/>
                  </a:lnTo>
                  <a:lnTo>
                    <a:pt x="32" y="104"/>
                  </a:lnTo>
                  <a:lnTo>
                    <a:pt x="22" y="98"/>
                  </a:lnTo>
                  <a:lnTo>
                    <a:pt x="14" y="90"/>
                  </a:lnTo>
                  <a:lnTo>
                    <a:pt x="14" y="90"/>
                  </a:lnTo>
                  <a:lnTo>
                    <a:pt x="6" y="82"/>
                  </a:lnTo>
                  <a:lnTo>
                    <a:pt x="6" y="82"/>
                  </a:lnTo>
                  <a:lnTo>
                    <a:pt x="0" y="76"/>
                  </a:lnTo>
                  <a:lnTo>
                    <a:pt x="0" y="76"/>
                  </a:lnTo>
                  <a:lnTo>
                    <a:pt x="0" y="74"/>
                  </a:lnTo>
                  <a:lnTo>
                    <a:pt x="0" y="68"/>
                  </a:lnTo>
                  <a:lnTo>
                    <a:pt x="6" y="62"/>
                  </a:lnTo>
                  <a:lnTo>
                    <a:pt x="6" y="62"/>
                  </a:lnTo>
                  <a:lnTo>
                    <a:pt x="14" y="46"/>
                  </a:lnTo>
                  <a:lnTo>
                    <a:pt x="14" y="46"/>
                  </a:lnTo>
                  <a:lnTo>
                    <a:pt x="20" y="34"/>
                  </a:lnTo>
                  <a:lnTo>
                    <a:pt x="20" y="34"/>
                  </a:lnTo>
                  <a:lnTo>
                    <a:pt x="34" y="20"/>
                  </a:lnTo>
                  <a:lnTo>
                    <a:pt x="34" y="20"/>
                  </a:lnTo>
                  <a:lnTo>
                    <a:pt x="44" y="8"/>
                  </a:lnTo>
                  <a:lnTo>
                    <a:pt x="44" y="8"/>
                  </a:lnTo>
                  <a:lnTo>
                    <a:pt x="48" y="4"/>
                  </a:lnTo>
                  <a:lnTo>
                    <a:pt x="48" y="4"/>
                  </a:lnTo>
                  <a:lnTo>
                    <a:pt x="52" y="0"/>
                  </a:lnTo>
                  <a:lnTo>
                    <a:pt x="52" y="0"/>
                  </a:lnTo>
                  <a:lnTo>
                    <a:pt x="58" y="6"/>
                  </a:lnTo>
                  <a:lnTo>
                    <a:pt x="58" y="6"/>
                  </a:lnTo>
                  <a:lnTo>
                    <a:pt x="66" y="12"/>
                  </a:lnTo>
                  <a:lnTo>
                    <a:pt x="66" y="12"/>
                  </a:lnTo>
                  <a:lnTo>
                    <a:pt x="82" y="26"/>
                  </a:lnTo>
                  <a:lnTo>
                    <a:pt x="82" y="26"/>
                  </a:lnTo>
                  <a:lnTo>
                    <a:pt x="92" y="36"/>
                  </a:lnTo>
                  <a:lnTo>
                    <a:pt x="92" y="36"/>
                  </a:lnTo>
                  <a:lnTo>
                    <a:pt x="100" y="44"/>
                  </a:lnTo>
                  <a:lnTo>
                    <a:pt x="100" y="44"/>
                  </a:lnTo>
                  <a:lnTo>
                    <a:pt x="102" y="44"/>
                  </a:lnTo>
                  <a:lnTo>
                    <a:pt x="102" y="44"/>
                  </a:lnTo>
                  <a:close/>
                  <a:moveTo>
                    <a:pt x="34" y="78"/>
                  </a:moveTo>
                  <a:lnTo>
                    <a:pt x="34" y="78"/>
                  </a:lnTo>
                  <a:lnTo>
                    <a:pt x="28" y="74"/>
                  </a:lnTo>
                  <a:lnTo>
                    <a:pt x="28" y="74"/>
                  </a:lnTo>
                  <a:lnTo>
                    <a:pt x="24" y="72"/>
                  </a:lnTo>
                  <a:lnTo>
                    <a:pt x="22" y="70"/>
                  </a:lnTo>
                  <a:lnTo>
                    <a:pt x="22" y="70"/>
                  </a:lnTo>
                  <a:lnTo>
                    <a:pt x="22" y="64"/>
                  </a:lnTo>
                  <a:lnTo>
                    <a:pt x="22" y="64"/>
                  </a:lnTo>
                  <a:lnTo>
                    <a:pt x="26" y="60"/>
                  </a:lnTo>
                  <a:lnTo>
                    <a:pt x="26" y="60"/>
                  </a:lnTo>
                  <a:lnTo>
                    <a:pt x="36" y="48"/>
                  </a:lnTo>
                  <a:lnTo>
                    <a:pt x="36" y="48"/>
                  </a:lnTo>
                  <a:lnTo>
                    <a:pt x="42" y="40"/>
                  </a:lnTo>
                  <a:lnTo>
                    <a:pt x="42" y="40"/>
                  </a:lnTo>
                  <a:lnTo>
                    <a:pt x="46" y="34"/>
                  </a:lnTo>
                  <a:lnTo>
                    <a:pt x="46" y="34"/>
                  </a:lnTo>
                  <a:lnTo>
                    <a:pt x="50" y="28"/>
                  </a:lnTo>
                  <a:lnTo>
                    <a:pt x="50" y="28"/>
                  </a:lnTo>
                  <a:lnTo>
                    <a:pt x="56" y="32"/>
                  </a:lnTo>
                  <a:lnTo>
                    <a:pt x="60" y="36"/>
                  </a:lnTo>
                  <a:lnTo>
                    <a:pt x="60" y="36"/>
                  </a:lnTo>
                  <a:lnTo>
                    <a:pt x="66" y="46"/>
                  </a:lnTo>
                  <a:lnTo>
                    <a:pt x="66" y="46"/>
                  </a:lnTo>
                  <a:lnTo>
                    <a:pt x="72" y="52"/>
                  </a:lnTo>
                  <a:lnTo>
                    <a:pt x="72" y="52"/>
                  </a:lnTo>
                  <a:lnTo>
                    <a:pt x="76" y="52"/>
                  </a:lnTo>
                  <a:lnTo>
                    <a:pt x="80" y="52"/>
                  </a:lnTo>
                  <a:lnTo>
                    <a:pt x="80" y="52"/>
                  </a:lnTo>
                  <a:lnTo>
                    <a:pt x="84" y="54"/>
                  </a:lnTo>
                  <a:lnTo>
                    <a:pt x="88" y="58"/>
                  </a:lnTo>
                  <a:lnTo>
                    <a:pt x="88" y="58"/>
                  </a:lnTo>
                  <a:lnTo>
                    <a:pt x="80" y="68"/>
                  </a:lnTo>
                  <a:lnTo>
                    <a:pt x="74" y="80"/>
                  </a:lnTo>
                  <a:lnTo>
                    <a:pt x="74" y="80"/>
                  </a:lnTo>
                  <a:lnTo>
                    <a:pt x="66" y="90"/>
                  </a:lnTo>
                  <a:lnTo>
                    <a:pt x="66" y="90"/>
                  </a:lnTo>
                  <a:lnTo>
                    <a:pt x="64" y="94"/>
                  </a:lnTo>
                  <a:lnTo>
                    <a:pt x="60" y="98"/>
                  </a:lnTo>
                  <a:lnTo>
                    <a:pt x="60" y="98"/>
                  </a:lnTo>
                  <a:lnTo>
                    <a:pt x="56" y="96"/>
                  </a:lnTo>
                  <a:lnTo>
                    <a:pt x="54" y="94"/>
                  </a:lnTo>
                  <a:lnTo>
                    <a:pt x="54" y="94"/>
                  </a:lnTo>
                  <a:lnTo>
                    <a:pt x="46" y="88"/>
                  </a:lnTo>
                  <a:lnTo>
                    <a:pt x="46" y="88"/>
                  </a:lnTo>
                  <a:lnTo>
                    <a:pt x="34" y="78"/>
                  </a:lnTo>
                  <a:lnTo>
                    <a:pt x="3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6" name="Freeform 28"/>
            <p:cNvSpPr>
              <a:spLocks/>
            </p:cNvSpPr>
            <p:nvPr userDrawn="1"/>
          </p:nvSpPr>
          <p:spPr bwMode="auto">
            <a:xfrm>
              <a:off x="3319" y="2930"/>
              <a:ext cx="100" cy="102"/>
            </a:xfrm>
            <a:custGeom>
              <a:avLst/>
              <a:gdLst>
                <a:gd name="T0" fmla="*/ 82 w 100"/>
                <a:gd name="T1" fmla="*/ 30 h 102"/>
                <a:gd name="T2" fmla="*/ 86 w 100"/>
                <a:gd name="T3" fmla="*/ 34 h 102"/>
                <a:gd name="T4" fmla="*/ 92 w 100"/>
                <a:gd name="T5" fmla="*/ 38 h 102"/>
                <a:gd name="T6" fmla="*/ 100 w 100"/>
                <a:gd name="T7" fmla="*/ 46 h 102"/>
                <a:gd name="T8" fmla="*/ 98 w 100"/>
                <a:gd name="T9" fmla="*/ 50 h 102"/>
                <a:gd name="T10" fmla="*/ 94 w 100"/>
                <a:gd name="T11" fmla="*/ 54 h 102"/>
                <a:gd name="T12" fmla="*/ 88 w 100"/>
                <a:gd name="T13" fmla="*/ 62 h 102"/>
                <a:gd name="T14" fmla="*/ 76 w 100"/>
                <a:gd name="T15" fmla="*/ 76 h 102"/>
                <a:gd name="T16" fmla="*/ 64 w 100"/>
                <a:gd name="T17" fmla="*/ 90 h 102"/>
                <a:gd name="T18" fmla="*/ 58 w 100"/>
                <a:gd name="T19" fmla="*/ 98 h 102"/>
                <a:gd name="T20" fmla="*/ 52 w 100"/>
                <a:gd name="T21" fmla="*/ 102 h 102"/>
                <a:gd name="T22" fmla="*/ 48 w 100"/>
                <a:gd name="T23" fmla="*/ 100 h 102"/>
                <a:gd name="T24" fmla="*/ 44 w 100"/>
                <a:gd name="T25" fmla="*/ 98 h 102"/>
                <a:gd name="T26" fmla="*/ 36 w 100"/>
                <a:gd name="T27" fmla="*/ 94 h 102"/>
                <a:gd name="T28" fmla="*/ 26 w 100"/>
                <a:gd name="T29" fmla="*/ 86 h 102"/>
                <a:gd name="T30" fmla="*/ 22 w 100"/>
                <a:gd name="T31" fmla="*/ 80 h 102"/>
                <a:gd name="T32" fmla="*/ 14 w 100"/>
                <a:gd name="T33" fmla="*/ 76 h 102"/>
                <a:gd name="T34" fmla="*/ 4 w 100"/>
                <a:gd name="T35" fmla="*/ 68 h 102"/>
                <a:gd name="T36" fmla="*/ 0 w 100"/>
                <a:gd name="T37" fmla="*/ 60 h 102"/>
                <a:gd name="T38" fmla="*/ 0 w 100"/>
                <a:gd name="T39" fmla="*/ 56 h 102"/>
                <a:gd name="T40" fmla="*/ 4 w 100"/>
                <a:gd name="T41" fmla="*/ 48 h 102"/>
                <a:gd name="T42" fmla="*/ 8 w 100"/>
                <a:gd name="T43" fmla="*/ 40 h 102"/>
                <a:gd name="T44" fmla="*/ 18 w 100"/>
                <a:gd name="T45" fmla="*/ 24 h 102"/>
                <a:gd name="T46" fmla="*/ 30 w 100"/>
                <a:gd name="T47" fmla="*/ 12 h 102"/>
                <a:gd name="T48" fmla="*/ 42 w 100"/>
                <a:gd name="T49" fmla="*/ 0 h 102"/>
                <a:gd name="T50" fmla="*/ 48 w 100"/>
                <a:gd name="T51" fmla="*/ 2 h 102"/>
                <a:gd name="T52" fmla="*/ 54 w 100"/>
                <a:gd name="T53" fmla="*/ 6 h 102"/>
                <a:gd name="T54" fmla="*/ 62 w 100"/>
                <a:gd name="T55" fmla="*/ 16 h 102"/>
                <a:gd name="T56" fmla="*/ 66 w 100"/>
                <a:gd name="T57" fmla="*/ 20 h 102"/>
                <a:gd name="T58" fmla="*/ 72 w 100"/>
                <a:gd name="T59" fmla="*/ 24 h 102"/>
                <a:gd name="T60" fmla="*/ 78 w 100"/>
                <a:gd name="T61" fmla="*/ 26 h 102"/>
                <a:gd name="T62" fmla="*/ 82 w 100"/>
                <a:gd name="T63"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02">
                  <a:moveTo>
                    <a:pt x="82" y="30"/>
                  </a:moveTo>
                  <a:lnTo>
                    <a:pt x="82" y="30"/>
                  </a:lnTo>
                  <a:lnTo>
                    <a:pt x="86" y="34"/>
                  </a:lnTo>
                  <a:lnTo>
                    <a:pt x="86" y="34"/>
                  </a:lnTo>
                  <a:lnTo>
                    <a:pt x="92" y="38"/>
                  </a:lnTo>
                  <a:lnTo>
                    <a:pt x="92" y="38"/>
                  </a:lnTo>
                  <a:lnTo>
                    <a:pt x="96" y="42"/>
                  </a:lnTo>
                  <a:lnTo>
                    <a:pt x="100" y="46"/>
                  </a:lnTo>
                  <a:lnTo>
                    <a:pt x="100" y="46"/>
                  </a:lnTo>
                  <a:lnTo>
                    <a:pt x="98" y="50"/>
                  </a:lnTo>
                  <a:lnTo>
                    <a:pt x="94" y="54"/>
                  </a:lnTo>
                  <a:lnTo>
                    <a:pt x="94" y="54"/>
                  </a:lnTo>
                  <a:lnTo>
                    <a:pt x="88" y="62"/>
                  </a:lnTo>
                  <a:lnTo>
                    <a:pt x="88" y="62"/>
                  </a:lnTo>
                  <a:lnTo>
                    <a:pt x="76" y="76"/>
                  </a:lnTo>
                  <a:lnTo>
                    <a:pt x="76" y="76"/>
                  </a:lnTo>
                  <a:lnTo>
                    <a:pt x="64" y="90"/>
                  </a:lnTo>
                  <a:lnTo>
                    <a:pt x="64" y="90"/>
                  </a:lnTo>
                  <a:lnTo>
                    <a:pt x="58" y="98"/>
                  </a:lnTo>
                  <a:lnTo>
                    <a:pt x="58" y="98"/>
                  </a:lnTo>
                  <a:lnTo>
                    <a:pt x="56" y="100"/>
                  </a:lnTo>
                  <a:lnTo>
                    <a:pt x="52" y="102"/>
                  </a:lnTo>
                  <a:lnTo>
                    <a:pt x="52" y="102"/>
                  </a:lnTo>
                  <a:lnTo>
                    <a:pt x="48" y="100"/>
                  </a:lnTo>
                  <a:lnTo>
                    <a:pt x="44" y="98"/>
                  </a:lnTo>
                  <a:lnTo>
                    <a:pt x="44" y="98"/>
                  </a:lnTo>
                  <a:lnTo>
                    <a:pt x="36" y="94"/>
                  </a:lnTo>
                  <a:lnTo>
                    <a:pt x="36" y="94"/>
                  </a:lnTo>
                  <a:lnTo>
                    <a:pt x="30" y="90"/>
                  </a:lnTo>
                  <a:lnTo>
                    <a:pt x="26" y="86"/>
                  </a:lnTo>
                  <a:lnTo>
                    <a:pt x="26" y="86"/>
                  </a:lnTo>
                  <a:lnTo>
                    <a:pt x="22" y="80"/>
                  </a:lnTo>
                  <a:lnTo>
                    <a:pt x="14" y="76"/>
                  </a:lnTo>
                  <a:lnTo>
                    <a:pt x="14" y="76"/>
                  </a:lnTo>
                  <a:lnTo>
                    <a:pt x="8" y="72"/>
                  </a:lnTo>
                  <a:lnTo>
                    <a:pt x="4" y="68"/>
                  </a:lnTo>
                  <a:lnTo>
                    <a:pt x="4" y="68"/>
                  </a:lnTo>
                  <a:lnTo>
                    <a:pt x="0" y="60"/>
                  </a:lnTo>
                  <a:lnTo>
                    <a:pt x="0" y="60"/>
                  </a:lnTo>
                  <a:lnTo>
                    <a:pt x="0" y="56"/>
                  </a:lnTo>
                  <a:lnTo>
                    <a:pt x="0" y="56"/>
                  </a:lnTo>
                  <a:lnTo>
                    <a:pt x="4" y="48"/>
                  </a:lnTo>
                  <a:lnTo>
                    <a:pt x="4" y="48"/>
                  </a:lnTo>
                  <a:lnTo>
                    <a:pt x="8" y="40"/>
                  </a:lnTo>
                  <a:lnTo>
                    <a:pt x="8" y="40"/>
                  </a:lnTo>
                  <a:lnTo>
                    <a:pt x="18" y="24"/>
                  </a:lnTo>
                  <a:lnTo>
                    <a:pt x="18" y="24"/>
                  </a:lnTo>
                  <a:lnTo>
                    <a:pt x="30" y="12"/>
                  </a:lnTo>
                  <a:lnTo>
                    <a:pt x="42" y="0"/>
                  </a:lnTo>
                  <a:lnTo>
                    <a:pt x="42" y="0"/>
                  </a:lnTo>
                  <a:lnTo>
                    <a:pt x="44" y="0"/>
                  </a:lnTo>
                  <a:lnTo>
                    <a:pt x="48" y="2"/>
                  </a:lnTo>
                  <a:lnTo>
                    <a:pt x="48" y="2"/>
                  </a:lnTo>
                  <a:lnTo>
                    <a:pt x="54" y="6"/>
                  </a:lnTo>
                  <a:lnTo>
                    <a:pt x="54" y="6"/>
                  </a:lnTo>
                  <a:lnTo>
                    <a:pt x="62" y="16"/>
                  </a:lnTo>
                  <a:lnTo>
                    <a:pt x="62" y="16"/>
                  </a:lnTo>
                  <a:lnTo>
                    <a:pt x="66" y="20"/>
                  </a:lnTo>
                  <a:lnTo>
                    <a:pt x="72" y="24"/>
                  </a:lnTo>
                  <a:lnTo>
                    <a:pt x="72" y="24"/>
                  </a:lnTo>
                  <a:lnTo>
                    <a:pt x="78" y="26"/>
                  </a:lnTo>
                  <a:lnTo>
                    <a:pt x="78" y="26"/>
                  </a:lnTo>
                  <a:lnTo>
                    <a:pt x="82" y="30"/>
                  </a:lnTo>
                  <a:lnTo>
                    <a:pt x="8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7" name="Freeform 29"/>
            <p:cNvSpPr>
              <a:spLocks/>
            </p:cNvSpPr>
            <p:nvPr userDrawn="1"/>
          </p:nvSpPr>
          <p:spPr bwMode="auto">
            <a:xfrm>
              <a:off x="3311" y="2662"/>
              <a:ext cx="104" cy="112"/>
            </a:xfrm>
            <a:custGeom>
              <a:avLst/>
              <a:gdLst>
                <a:gd name="T0" fmla="*/ 96 w 104"/>
                <a:gd name="T1" fmla="*/ 46 h 112"/>
                <a:gd name="T2" fmla="*/ 104 w 104"/>
                <a:gd name="T3" fmla="*/ 56 h 112"/>
                <a:gd name="T4" fmla="*/ 104 w 104"/>
                <a:gd name="T5" fmla="*/ 60 h 112"/>
                <a:gd name="T6" fmla="*/ 96 w 104"/>
                <a:gd name="T7" fmla="*/ 70 h 112"/>
                <a:gd name="T8" fmla="*/ 88 w 104"/>
                <a:gd name="T9" fmla="*/ 78 h 112"/>
                <a:gd name="T10" fmla="*/ 74 w 104"/>
                <a:gd name="T11" fmla="*/ 94 h 112"/>
                <a:gd name="T12" fmla="*/ 64 w 104"/>
                <a:gd name="T13" fmla="*/ 106 h 112"/>
                <a:gd name="T14" fmla="*/ 60 w 104"/>
                <a:gd name="T15" fmla="*/ 110 h 112"/>
                <a:gd name="T16" fmla="*/ 56 w 104"/>
                <a:gd name="T17" fmla="*/ 110 h 112"/>
                <a:gd name="T18" fmla="*/ 54 w 104"/>
                <a:gd name="T19" fmla="*/ 112 h 112"/>
                <a:gd name="T20" fmla="*/ 50 w 104"/>
                <a:gd name="T21" fmla="*/ 112 h 112"/>
                <a:gd name="T22" fmla="*/ 42 w 104"/>
                <a:gd name="T23" fmla="*/ 108 h 112"/>
                <a:gd name="T24" fmla="*/ 36 w 104"/>
                <a:gd name="T25" fmla="*/ 100 h 112"/>
                <a:gd name="T26" fmla="*/ 34 w 104"/>
                <a:gd name="T27" fmla="*/ 96 h 112"/>
                <a:gd name="T28" fmla="*/ 32 w 104"/>
                <a:gd name="T29" fmla="*/ 92 h 112"/>
                <a:gd name="T30" fmla="*/ 26 w 104"/>
                <a:gd name="T31" fmla="*/ 84 h 112"/>
                <a:gd name="T32" fmla="*/ 16 w 104"/>
                <a:gd name="T33" fmla="*/ 80 h 112"/>
                <a:gd name="T34" fmla="*/ 12 w 104"/>
                <a:gd name="T35" fmla="*/ 74 h 112"/>
                <a:gd name="T36" fmla="*/ 10 w 104"/>
                <a:gd name="T37" fmla="*/ 68 h 112"/>
                <a:gd name="T38" fmla="*/ 6 w 104"/>
                <a:gd name="T39" fmla="*/ 64 h 112"/>
                <a:gd name="T40" fmla="*/ 0 w 104"/>
                <a:gd name="T41" fmla="*/ 54 h 112"/>
                <a:gd name="T42" fmla="*/ 12 w 104"/>
                <a:gd name="T43" fmla="*/ 40 h 112"/>
                <a:gd name="T44" fmla="*/ 22 w 104"/>
                <a:gd name="T45" fmla="*/ 28 h 112"/>
                <a:gd name="T46" fmla="*/ 32 w 104"/>
                <a:gd name="T47" fmla="*/ 18 h 112"/>
                <a:gd name="T48" fmla="*/ 46 w 104"/>
                <a:gd name="T49" fmla="*/ 6 h 112"/>
                <a:gd name="T50" fmla="*/ 50 w 104"/>
                <a:gd name="T51" fmla="*/ 4 h 112"/>
                <a:gd name="T52" fmla="*/ 54 w 104"/>
                <a:gd name="T53" fmla="*/ 0 h 112"/>
                <a:gd name="T54" fmla="*/ 62 w 104"/>
                <a:gd name="T55" fmla="*/ 4 h 112"/>
                <a:gd name="T56" fmla="*/ 66 w 104"/>
                <a:gd name="T57" fmla="*/ 8 h 112"/>
                <a:gd name="T58" fmla="*/ 70 w 104"/>
                <a:gd name="T59" fmla="*/ 14 h 112"/>
                <a:gd name="T60" fmla="*/ 80 w 104"/>
                <a:gd name="T61" fmla="*/ 26 h 112"/>
                <a:gd name="T62" fmla="*/ 90 w 104"/>
                <a:gd name="T63" fmla="*/ 36 h 112"/>
                <a:gd name="T64" fmla="*/ 96 w 104"/>
                <a:gd name="T65" fmla="*/ 44 h 112"/>
                <a:gd name="T66" fmla="*/ 96 w 104"/>
                <a:gd name="T67" fmla="*/ 4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12">
                  <a:moveTo>
                    <a:pt x="96" y="46"/>
                  </a:moveTo>
                  <a:lnTo>
                    <a:pt x="96" y="46"/>
                  </a:lnTo>
                  <a:lnTo>
                    <a:pt x="100" y="50"/>
                  </a:lnTo>
                  <a:lnTo>
                    <a:pt x="104" y="56"/>
                  </a:lnTo>
                  <a:lnTo>
                    <a:pt x="104" y="56"/>
                  </a:lnTo>
                  <a:lnTo>
                    <a:pt x="104" y="60"/>
                  </a:lnTo>
                  <a:lnTo>
                    <a:pt x="102" y="64"/>
                  </a:lnTo>
                  <a:lnTo>
                    <a:pt x="96" y="70"/>
                  </a:lnTo>
                  <a:lnTo>
                    <a:pt x="96" y="70"/>
                  </a:lnTo>
                  <a:lnTo>
                    <a:pt x="88" y="78"/>
                  </a:lnTo>
                  <a:lnTo>
                    <a:pt x="88" y="78"/>
                  </a:lnTo>
                  <a:lnTo>
                    <a:pt x="74" y="94"/>
                  </a:lnTo>
                  <a:lnTo>
                    <a:pt x="74" y="94"/>
                  </a:lnTo>
                  <a:lnTo>
                    <a:pt x="64" y="106"/>
                  </a:lnTo>
                  <a:lnTo>
                    <a:pt x="64" y="106"/>
                  </a:lnTo>
                  <a:lnTo>
                    <a:pt x="60" y="110"/>
                  </a:lnTo>
                  <a:lnTo>
                    <a:pt x="60" y="110"/>
                  </a:lnTo>
                  <a:lnTo>
                    <a:pt x="56" y="110"/>
                  </a:lnTo>
                  <a:lnTo>
                    <a:pt x="56" y="110"/>
                  </a:lnTo>
                  <a:lnTo>
                    <a:pt x="54" y="112"/>
                  </a:lnTo>
                  <a:lnTo>
                    <a:pt x="50" y="112"/>
                  </a:lnTo>
                  <a:lnTo>
                    <a:pt x="50" y="112"/>
                  </a:lnTo>
                  <a:lnTo>
                    <a:pt x="46" y="110"/>
                  </a:lnTo>
                  <a:lnTo>
                    <a:pt x="42" y="108"/>
                  </a:lnTo>
                  <a:lnTo>
                    <a:pt x="42" y="108"/>
                  </a:lnTo>
                  <a:lnTo>
                    <a:pt x="36" y="100"/>
                  </a:lnTo>
                  <a:lnTo>
                    <a:pt x="36" y="100"/>
                  </a:lnTo>
                  <a:lnTo>
                    <a:pt x="34" y="96"/>
                  </a:lnTo>
                  <a:lnTo>
                    <a:pt x="32" y="92"/>
                  </a:lnTo>
                  <a:lnTo>
                    <a:pt x="32" y="92"/>
                  </a:lnTo>
                  <a:lnTo>
                    <a:pt x="30" y="88"/>
                  </a:lnTo>
                  <a:lnTo>
                    <a:pt x="26" y="84"/>
                  </a:lnTo>
                  <a:lnTo>
                    <a:pt x="16" y="80"/>
                  </a:lnTo>
                  <a:lnTo>
                    <a:pt x="16" y="80"/>
                  </a:lnTo>
                  <a:lnTo>
                    <a:pt x="14" y="78"/>
                  </a:lnTo>
                  <a:lnTo>
                    <a:pt x="12" y="74"/>
                  </a:lnTo>
                  <a:lnTo>
                    <a:pt x="12" y="74"/>
                  </a:lnTo>
                  <a:lnTo>
                    <a:pt x="10" y="68"/>
                  </a:lnTo>
                  <a:lnTo>
                    <a:pt x="6" y="64"/>
                  </a:lnTo>
                  <a:lnTo>
                    <a:pt x="6" y="64"/>
                  </a:lnTo>
                  <a:lnTo>
                    <a:pt x="0" y="54"/>
                  </a:lnTo>
                  <a:lnTo>
                    <a:pt x="0" y="54"/>
                  </a:lnTo>
                  <a:lnTo>
                    <a:pt x="12" y="40"/>
                  </a:lnTo>
                  <a:lnTo>
                    <a:pt x="12" y="40"/>
                  </a:lnTo>
                  <a:lnTo>
                    <a:pt x="22" y="28"/>
                  </a:lnTo>
                  <a:lnTo>
                    <a:pt x="22" y="28"/>
                  </a:lnTo>
                  <a:lnTo>
                    <a:pt x="26" y="22"/>
                  </a:lnTo>
                  <a:lnTo>
                    <a:pt x="32" y="18"/>
                  </a:lnTo>
                  <a:lnTo>
                    <a:pt x="32" y="18"/>
                  </a:lnTo>
                  <a:lnTo>
                    <a:pt x="46" y="6"/>
                  </a:lnTo>
                  <a:lnTo>
                    <a:pt x="46" y="6"/>
                  </a:lnTo>
                  <a:lnTo>
                    <a:pt x="50" y="4"/>
                  </a:lnTo>
                  <a:lnTo>
                    <a:pt x="54" y="0"/>
                  </a:lnTo>
                  <a:lnTo>
                    <a:pt x="54" y="0"/>
                  </a:lnTo>
                  <a:lnTo>
                    <a:pt x="58" y="2"/>
                  </a:lnTo>
                  <a:lnTo>
                    <a:pt x="62" y="4"/>
                  </a:lnTo>
                  <a:lnTo>
                    <a:pt x="62" y="4"/>
                  </a:lnTo>
                  <a:lnTo>
                    <a:pt x="66" y="8"/>
                  </a:lnTo>
                  <a:lnTo>
                    <a:pt x="70" y="14"/>
                  </a:lnTo>
                  <a:lnTo>
                    <a:pt x="70" y="14"/>
                  </a:lnTo>
                  <a:lnTo>
                    <a:pt x="80" y="26"/>
                  </a:lnTo>
                  <a:lnTo>
                    <a:pt x="80" y="26"/>
                  </a:lnTo>
                  <a:lnTo>
                    <a:pt x="90" y="36"/>
                  </a:lnTo>
                  <a:lnTo>
                    <a:pt x="90" y="36"/>
                  </a:lnTo>
                  <a:lnTo>
                    <a:pt x="96" y="44"/>
                  </a:lnTo>
                  <a:lnTo>
                    <a:pt x="96" y="44"/>
                  </a:lnTo>
                  <a:lnTo>
                    <a:pt x="96" y="46"/>
                  </a:lnTo>
                  <a:lnTo>
                    <a:pt x="96"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8" name="Freeform 30"/>
            <p:cNvSpPr>
              <a:spLocks noEditPoints="1"/>
            </p:cNvSpPr>
            <p:nvPr userDrawn="1"/>
          </p:nvSpPr>
          <p:spPr bwMode="auto">
            <a:xfrm>
              <a:off x="3309" y="2530"/>
              <a:ext cx="116" cy="114"/>
            </a:xfrm>
            <a:custGeom>
              <a:avLst/>
              <a:gdLst>
                <a:gd name="T0" fmla="*/ 66 w 116"/>
                <a:gd name="T1" fmla="*/ 114 h 114"/>
                <a:gd name="T2" fmla="*/ 56 w 116"/>
                <a:gd name="T3" fmla="*/ 114 h 114"/>
                <a:gd name="T4" fmla="*/ 54 w 116"/>
                <a:gd name="T5" fmla="*/ 114 h 114"/>
                <a:gd name="T6" fmla="*/ 50 w 116"/>
                <a:gd name="T7" fmla="*/ 112 h 114"/>
                <a:gd name="T8" fmla="*/ 46 w 116"/>
                <a:gd name="T9" fmla="*/ 110 h 114"/>
                <a:gd name="T10" fmla="*/ 42 w 116"/>
                <a:gd name="T11" fmla="*/ 106 h 114"/>
                <a:gd name="T12" fmla="*/ 38 w 116"/>
                <a:gd name="T13" fmla="*/ 102 h 114"/>
                <a:gd name="T14" fmla="*/ 34 w 116"/>
                <a:gd name="T15" fmla="*/ 100 h 114"/>
                <a:gd name="T16" fmla="*/ 24 w 116"/>
                <a:gd name="T17" fmla="*/ 88 h 114"/>
                <a:gd name="T18" fmla="*/ 16 w 116"/>
                <a:gd name="T19" fmla="*/ 80 h 114"/>
                <a:gd name="T20" fmla="*/ 8 w 116"/>
                <a:gd name="T21" fmla="*/ 74 h 114"/>
                <a:gd name="T22" fmla="*/ 2 w 116"/>
                <a:gd name="T23" fmla="*/ 66 h 114"/>
                <a:gd name="T24" fmla="*/ 0 w 116"/>
                <a:gd name="T25" fmla="*/ 64 h 114"/>
                <a:gd name="T26" fmla="*/ 4 w 116"/>
                <a:gd name="T27" fmla="*/ 58 h 114"/>
                <a:gd name="T28" fmla="*/ 6 w 116"/>
                <a:gd name="T29" fmla="*/ 52 h 114"/>
                <a:gd name="T30" fmla="*/ 10 w 116"/>
                <a:gd name="T31" fmla="*/ 44 h 114"/>
                <a:gd name="T32" fmla="*/ 14 w 116"/>
                <a:gd name="T33" fmla="*/ 38 h 114"/>
                <a:gd name="T34" fmla="*/ 30 w 116"/>
                <a:gd name="T35" fmla="*/ 20 h 114"/>
                <a:gd name="T36" fmla="*/ 46 w 116"/>
                <a:gd name="T37" fmla="*/ 2 h 114"/>
                <a:gd name="T38" fmla="*/ 50 w 116"/>
                <a:gd name="T39" fmla="*/ 0 h 114"/>
                <a:gd name="T40" fmla="*/ 64 w 116"/>
                <a:gd name="T41" fmla="*/ 8 h 114"/>
                <a:gd name="T42" fmla="*/ 74 w 116"/>
                <a:gd name="T43" fmla="*/ 14 h 114"/>
                <a:gd name="T44" fmla="*/ 78 w 116"/>
                <a:gd name="T45" fmla="*/ 18 h 114"/>
                <a:gd name="T46" fmla="*/ 84 w 116"/>
                <a:gd name="T47" fmla="*/ 20 h 114"/>
                <a:gd name="T48" fmla="*/ 92 w 116"/>
                <a:gd name="T49" fmla="*/ 32 h 114"/>
                <a:gd name="T50" fmla="*/ 104 w 116"/>
                <a:gd name="T51" fmla="*/ 44 h 114"/>
                <a:gd name="T52" fmla="*/ 116 w 116"/>
                <a:gd name="T53" fmla="*/ 52 h 114"/>
                <a:gd name="T54" fmla="*/ 110 w 116"/>
                <a:gd name="T55" fmla="*/ 66 h 114"/>
                <a:gd name="T56" fmla="*/ 104 w 116"/>
                <a:gd name="T57" fmla="*/ 70 h 114"/>
                <a:gd name="T58" fmla="*/ 98 w 116"/>
                <a:gd name="T59" fmla="*/ 76 h 114"/>
                <a:gd name="T60" fmla="*/ 94 w 116"/>
                <a:gd name="T61" fmla="*/ 80 h 114"/>
                <a:gd name="T62" fmla="*/ 84 w 116"/>
                <a:gd name="T63" fmla="*/ 94 h 114"/>
                <a:gd name="T64" fmla="*/ 74 w 116"/>
                <a:gd name="T65" fmla="*/ 106 h 114"/>
                <a:gd name="T66" fmla="*/ 66 w 116"/>
                <a:gd name="T67" fmla="*/ 112 h 114"/>
                <a:gd name="T68" fmla="*/ 66 w 116"/>
                <a:gd name="T69" fmla="*/ 114 h 114"/>
                <a:gd name="T70" fmla="*/ 60 w 116"/>
                <a:gd name="T71" fmla="*/ 30 h 114"/>
                <a:gd name="T72" fmla="*/ 60 w 116"/>
                <a:gd name="T73" fmla="*/ 30 h 114"/>
                <a:gd name="T74" fmla="*/ 56 w 116"/>
                <a:gd name="T75" fmla="*/ 26 h 114"/>
                <a:gd name="T76" fmla="*/ 52 w 116"/>
                <a:gd name="T77" fmla="*/ 24 h 114"/>
                <a:gd name="T78" fmla="*/ 44 w 116"/>
                <a:gd name="T79" fmla="*/ 28 h 114"/>
                <a:gd name="T80" fmla="*/ 40 w 116"/>
                <a:gd name="T81" fmla="*/ 36 h 114"/>
                <a:gd name="T82" fmla="*/ 34 w 116"/>
                <a:gd name="T83" fmla="*/ 44 h 114"/>
                <a:gd name="T84" fmla="*/ 26 w 116"/>
                <a:gd name="T85" fmla="*/ 60 h 114"/>
                <a:gd name="T86" fmla="*/ 28 w 116"/>
                <a:gd name="T87" fmla="*/ 66 h 114"/>
                <a:gd name="T88" fmla="*/ 36 w 116"/>
                <a:gd name="T89" fmla="*/ 72 h 114"/>
                <a:gd name="T90" fmla="*/ 42 w 116"/>
                <a:gd name="T91" fmla="*/ 74 h 114"/>
                <a:gd name="T92" fmla="*/ 46 w 116"/>
                <a:gd name="T93" fmla="*/ 78 h 114"/>
                <a:gd name="T94" fmla="*/ 52 w 116"/>
                <a:gd name="T95" fmla="*/ 82 h 114"/>
                <a:gd name="T96" fmla="*/ 56 w 116"/>
                <a:gd name="T97" fmla="*/ 82 h 114"/>
                <a:gd name="T98" fmla="*/ 68 w 116"/>
                <a:gd name="T99" fmla="*/ 78 h 114"/>
                <a:gd name="T100" fmla="*/ 78 w 116"/>
                <a:gd name="T101" fmla="*/ 70 h 114"/>
                <a:gd name="T102" fmla="*/ 86 w 116"/>
                <a:gd name="T103" fmla="*/ 58 h 114"/>
                <a:gd name="T104" fmla="*/ 86 w 116"/>
                <a:gd name="T105" fmla="*/ 52 h 114"/>
                <a:gd name="T106" fmla="*/ 82 w 116"/>
                <a:gd name="T107" fmla="*/ 48 h 114"/>
                <a:gd name="T108" fmla="*/ 78 w 116"/>
                <a:gd name="T109" fmla="*/ 44 h 114"/>
                <a:gd name="T110" fmla="*/ 68 w 116"/>
                <a:gd name="T111" fmla="*/ 38 h 114"/>
                <a:gd name="T112" fmla="*/ 60 w 116"/>
                <a:gd name="T113"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 h="114">
                  <a:moveTo>
                    <a:pt x="66" y="114"/>
                  </a:moveTo>
                  <a:lnTo>
                    <a:pt x="66" y="114"/>
                  </a:lnTo>
                  <a:lnTo>
                    <a:pt x="62" y="114"/>
                  </a:lnTo>
                  <a:lnTo>
                    <a:pt x="56" y="114"/>
                  </a:lnTo>
                  <a:lnTo>
                    <a:pt x="56" y="114"/>
                  </a:lnTo>
                  <a:lnTo>
                    <a:pt x="54" y="114"/>
                  </a:lnTo>
                  <a:lnTo>
                    <a:pt x="54" y="114"/>
                  </a:lnTo>
                  <a:lnTo>
                    <a:pt x="50" y="112"/>
                  </a:lnTo>
                  <a:lnTo>
                    <a:pt x="50" y="112"/>
                  </a:lnTo>
                  <a:lnTo>
                    <a:pt x="46" y="110"/>
                  </a:lnTo>
                  <a:lnTo>
                    <a:pt x="46" y="110"/>
                  </a:lnTo>
                  <a:lnTo>
                    <a:pt x="42" y="106"/>
                  </a:lnTo>
                  <a:lnTo>
                    <a:pt x="42" y="106"/>
                  </a:lnTo>
                  <a:lnTo>
                    <a:pt x="38" y="102"/>
                  </a:lnTo>
                  <a:lnTo>
                    <a:pt x="34" y="100"/>
                  </a:lnTo>
                  <a:lnTo>
                    <a:pt x="34" y="100"/>
                  </a:lnTo>
                  <a:lnTo>
                    <a:pt x="24" y="88"/>
                  </a:lnTo>
                  <a:lnTo>
                    <a:pt x="24" y="88"/>
                  </a:lnTo>
                  <a:lnTo>
                    <a:pt x="16" y="80"/>
                  </a:lnTo>
                  <a:lnTo>
                    <a:pt x="16" y="80"/>
                  </a:lnTo>
                  <a:lnTo>
                    <a:pt x="8" y="74"/>
                  </a:lnTo>
                  <a:lnTo>
                    <a:pt x="8" y="74"/>
                  </a:lnTo>
                  <a:lnTo>
                    <a:pt x="4" y="70"/>
                  </a:lnTo>
                  <a:lnTo>
                    <a:pt x="2" y="66"/>
                  </a:lnTo>
                  <a:lnTo>
                    <a:pt x="0" y="64"/>
                  </a:lnTo>
                  <a:lnTo>
                    <a:pt x="0" y="64"/>
                  </a:lnTo>
                  <a:lnTo>
                    <a:pt x="2" y="62"/>
                  </a:lnTo>
                  <a:lnTo>
                    <a:pt x="4" y="58"/>
                  </a:lnTo>
                  <a:lnTo>
                    <a:pt x="4" y="58"/>
                  </a:lnTo>
                  <a:lnTo>
                    <a:pt x="6" y="52"/>
                  </a:lnTo>
                  <a:lnTo>
                    <a:pt x="6" y="52"/>
                  </a:lnTo>
                  <a:lnTo>
                    <a:pt x="10" y="44"/>
                  </a:lnTo>
                  <a:lnTo>
                    <a:pt x="14" y="38"/>
                  </a:lnTo>
                  <a:lnTo>
                    <a:pt x="14" y="38"/>
                  </a:lnTo>
                  <a:lnTo>
                    <a:pt x="22" y="28"/>
                  </a:lnTo>
                  <a:lnTo>
                    <a:pt x="30" y="20"/>
                  </a:lnTo>
                  <a:lnTo>
                    <a:pt x="30" y="20"/>
                  </a:lnTo>
                  <a:lnTo>
                    <a:pt x="46" y="2"/>
                  </a:lnTo>
                  <a:lnTo>
                    <a:pt x="46" y="2"/>
                  </a:lnTo>
                  <a:lnTo>
                    <a:pt x="50" y="0"/>
                  </a:lnTo>
                  <a:lnTo>
                    <a:pt x="54" y="2"/>
                  </a:lnTo>
                  <a:lnTo>
                    <a:pt x="64" y="8"/>
                  </a:lnTo>
                  <a:lnTo>
                    <a:pt x="64" y="8"/>
                  </a:lnTo>
                  <a:lnTo>
                    <a:pt x="74" y="14"/>
                  </a:lnTo>
                  <a:lnTo>
                    <a:pt x="74" y="14"/>
                  </a:lnTo>
                  <a:lnTo>
                    <a:pt x="78" y="18"/>
                  </a:lnTo>
                  <a:lnTo>
                    <a:pt x="84" y="20"/>
                  </a:lnTo>
                  <a:lnTo>
                    <a:pt x="84" y="20"/>
                  </a:lnTo>
                  <a:lnTo>
                    <a:pt x="92" y="32"/>
                  </a:lnTo>
                  <a:lnTo>
                    <a:pt x="92" y="32"/>
                  </a:lnTo>
                  <a:lnTo>
                    <a:pt x="104" y="44"/>
                  </a:lnTo>
                  <a:lnTo>
                    <a:pt x="104" y="44"/>
                  </a:lnTo>
                  <a:lnTo>
                    <a:pt x="116" y="52"/>
                  </a:lnTo>
                  <a:lnTo>
                    <a:pt x="116" y="52"/>
                  </a:lnTo>
                  <a:lnTo>
                    <a:pt x="114" y="60"/>
                  </a:lnTo>
                  <a:lnTo>
                    <a:pt x="110" y="66"/>
                  </a:lnTo>
                  <a:lnTo>
                    <a:pt x="110" y="66"/>
                  </a:lnTo>
                  <a:lnTo>
                    <a:pt x="104" y="70"/>
                  </a:lnTo>
                  <a:lnTo>
                    <a:pt x="104" y="70"/>
                  </a:lnTo>
                  <a:lnTo>
                    <a:pt x="98" y="76"/>
                  </a:lnTo>
                  <a:lnTo>
                    <a:pt x="98" y="76"/>
                  </a:lnTo>
                  <a:lnTo>
                    <a:pt x="94" y="80"/>
                  </a:lnTo>
                  <a:lnTo>
                    <a:pt x="94" y="80"/>
                  </a:lnTo>
                  <a:lnTo>
                    <a:pt x="84" y="94"/>
                  </a:lnTo>
                  <a:lnTo>
                    <a:pt x="84" y="94"/>
                  </a:lnTo>
                  <a:lnTo>
                    <a:pt x="74" y="106"/>
                  </a:lnTo>
                  <a:lnTo>
                    <a:pt x="74" y="106"/>
                  </a:lnTo>
                  <a:lnTo>
                    <a:pt x="66" y="112"/>
                  </a:lnTo>
                  <a:lnTo>
                    <a:pt x="66" y="112"/>
                  </a:lnTo>
                  <a:lnTo>
                    <a:pt x="66" y="114"/>
                  </a:lnTo>
                  <a:lnTo>
                    <a:pt x="66" y="114"/>
                  </a:lnTo>
                  <a:close/>
                  <a:moveTo>
                    <a:pt x="60" y="30"/>
                  </a:moveTo>
                  <a:lnTo>
                    <a:pt x="60" y="30"/>
                  </a:lnTo>
                  <a:lnTo>
                    <a:pt x="60" y="30"/>
                  </a:lnTo>
                  <a:lnTo>
                    <a:pt x="60" y="30"/>
                  </a:lnTo>
                  <a:lnTo>
                    <a:pt x="56" y="26"/>
                  </a:lnTo>
                  <a:lnTo>
                    <a:pt x="52" y="24"/>
                  </a:lnTo>
                  <a:lnTo>
                    <a:pt x="52" y="24"/>
                  </a:lnTo>
                  <a:lnTo>
                    <a:pt x="48" y="26"/>
                  </a:lnTo>
                  <a:lnTo>
                    <a:pt x="44" y="28"/>
                  </a:lnTo>
                  <a:lnTo>
                    <a:pt x="44" y="28"/>
                  </a:lnTo>
                  <a:lnTo>
                    <a:pt x="40" y="36"/>
                  </a:lnTo>
                  <a:lnTo>
                    <a:pt x="34" y="44"/>
                  </a:lnTo>
                  <a:lnTo>
                    <a:pt x="34" y="44"/>
                  </a:lnTo>
                  <a:lnTo>
                    <a:pt x="28" y="54"/>
                  </a:lnTo>
                  <a:lnTo>
                    <a:pt x="26" y="60"/>
                  </a:lnTo>
                  <a:lnTo>
                    <a:pt x="28" y="66"/>
                  </a:lnTo>
                  <a:lnTo>
                    <a:pt x="28" y="66"/>
                  </a:lnTo>
                  <a:lnTo>
                    <a:pt x="32" y="70"/>
                  </a:lnTo>
                  <a:lnTo>
                    <a:pt x="36" y="72"/>
                  </a:lnTo>
                  <a:lnTo>
                    <a:pt x="36" y="72"/>
                  </a:lnTo>
                  <a:lnTo>
                    <a:pt x="42" y="74"/>
                  </a:lnTo>
                  <a:lnTo>
                    <a:pt x="42" y="74"/>
                  </a:lnTo>
                  <a:lnTo>
                    <a:pt x="46" y="78"/>
                  </a:lnTo>
                  <a:lnTo>
                    <a:pt x="46" y="78"/>
                  </a:lnTo>
                  <a:lnTo>
                    <a:pt x="52" y="82"/>
                  </a:lnTo>
                  <a:lnTo>
                    <a:pt x="56" y="82"/>
                  </a:lnTo>
                  <a:lnTo>
                    <a:pt x="56" y="82"/>
                  </a:lnTo>
                  <a:lnTo>
                    <a:pt x="64" y="82"/>
                  </a:lnTo>
                  <a:lnTo>
                    <a:pt x="68" y="78"/>
                  </a:lnTo>
                  <a:lnTo>
                    <a:pt x="78" y="70"/>
                  </a:lnTo>
                  <a:lnTo>
                    <a:pt x="78" y="70"/>
                  </a:lnTo>
                  <a:lnTo>
                    <a:pt x="82" y="64"/>
                  </a:lnTo>
                  <a:lnTo>
                    <a:pt x="86" y="58"/>
                  </a:lnTo>
                  <a:lnTo>
                    <a:pt x="86" y="58"/>
                  </a:lnTo>
                  <a:lnTo>
                    <a:pt x="86" y="52"/>
                  </a:lnTo>
                  <a:lnTo>
                    <a:pt x="82" y="48"/>
                  </a:lnTo>
                  <a:lnTo>
                    <a:pt x="82" y="48"/>
                  </a:lnTo>
                  <a:lnTo>
                    <a:pt x="78" y="44"/>
                  </a:lnTo>
                  <a:lnTo>
                    <a:pt x="78" y="44"/>
                  </a:lnTo>
                  <a:lnTo>
                    <a:pt x="68" y="38"/>
                  </a:lnTo>
                  <a:lnTo>
                    <a:pt x="68" y="38"/>
                  </a:lnTo>
                  <a:lnTo>
                    <a:pt x="64" y="34"/>
                  </a:lnTo>
                  <a:lnTo>
                    <a:pt x="60" y="30"/>
                  </a:lnTo>
                  <a:lnTo>
                    <a:pt x="6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9" name="Freeform 31"/>
            <p:cNvSpPr>
              <a:spLocks noEditPoints="1"/>
            </p:cNvSpPr>
            <p:nvPr userDrawn="1"/>
          </p:nvSpPr>
          <p:spPr bwMode="auto">
            <a:xfrm>
              <a:off x="3315" y="2274"/>
              <a:ext cx="102" cy="104"/>
            </a:xfrm>
            <a:custGeom>
              <a:avLst/>
              <a:gdLst>
                <a:gd name="T0" fmla="*/ 100 w 102"/>
                <a:gd name="T1" fmla="*/ 38 h 104"/>
                <a:gd name="T2" fmla="*/ 102 w 102"/>
                <a:gd name="T3" fmla="*/ 42 h 104"/>
                <a:gd name="T4" fmla="*/ 102 w 102"/>
                <a:gd name="T5" fmla="*/ 48 h 104"/>
                <a:gd name="T6" fmla="*/ 100 w 102"/>
                <a:gd name="T7" fmla="*/ 52 h 104"/>
                <a:gd name="T8" fmla="*/ 92 w 102"/>
                <a:gd name="T9" fmla="*/ 62 h 104"/>
                <a:gd name="T10" fmla="*/ 84 w 102"/>
                <a:gd name="T11" fmla="*/ 72 h 104"/>
                <a:gd name="T12" fmla="*/ 70 w 102"/>
                <a:gd name="T13" fmla="*/ 92 h 104"/>
                <a:gd name="T14" fmla="*/ 64 w 102"/>
                <a:gd name="T15" fmla="*/ 98 h 104"/>
                <a:gd name="T16" fmla="*/ 58 w 102"/>
                <a:gd name="T17" fmla="*/ 104 h 104"/>
                <a:gd name="T18" fmla="*/ 50 w 102"/>
                <a:gd name="T19" fmla="*/ 102 h 104"/>
                <a:gd name="T20" fmla="*/ 42 w 102"/>
                <a:gd name="T21" fmla="*/ 96 h 104"/>
                <a:gd name="T22" fmla="*/ 30 w 102"/>
                <a:gd name="T23" fmla="*/ 88 h 104"/>
                <a:gd name="T24" fmla="*/ 14 w 102"/>
                <a:gd name="T25" fmla="*/ 74 h 104"/>
                <a:gd name="T26" fmla="*/ 6 w 102"/>
                <a:gd name="T27" fmla="*/ 68 h 104"/>
                <a:gd name="T28" fmla="*/ 2 w 102"/>
                <a:gd name="T29" fmla="*/ 64 h 104"/>
                <a:gd name="T30" fmla="*/ 2 w 102"/>
                <a:gd name="T31" fmla="*/ 54 h 104"/>
                <a:gd name="T32" fmla="*/ 6 w 102"/>
                <a:gd name="T33" fmla="*/ 46 h 104"/>
                <a:gd name="T34" fmla="*/ 18 w 102"/>
                <a:gd name="T35" fmla="*/ 28 h 104"/>
                <a:gd name="T36" fmla="*/ 48 w 102"/>
                <a:gd name="T37" fmla="*/ 0 h 104"/>
                <a:gd name="T38" fmla="*/ 52 w 102"/>
                <a:gd name="T39" fmla="*/ 0 h 104"/>
                <a:gd name="T40" fmla="*/ 56 w 102"/>
                <a:gd name="T41" fmla="*/ 2 h 104"/>
                <a:gd name="T42" fmla="*/ 64 w 102"/>
                <a:gd name="T43" fmla="*/ 8 h 104"/>
                <a:gd name="T44" fmla="*/ 70 w 102"/>
                <a:gd name="T45" fmla="*/ 12 h 104"/>
                <a:gd name="T46" fmla="*/ 76 w 102"/>
                <a:gd name="T47" fmla="*/ 18 h 104"/>
                <a:gd name="T48" fmla="*/ 86 w 102"/>
                <a:gd name="T49" fmla="*/ 26 h 104"/>
                <a:gd name="T50" fmla="*/ 98 w 102"/>
                <a:gd name="T51" fmla="*/ 38 h 104"/>
                <a:gd name="T52" fmla="*/ 100 w 102"/>
                <a:gd name="T53" fmla="*/ 38 h 104"/>
                <a:gd name="T54" fmla="*/ 54 w 102"/>
                <a:gd name="T55" fmla="*/ 30 h 104"/>
                <a:gd name="T56" fmla="*/ 52 w 102"/>
                <a:gd name="T57" fmla="*/ 28 h 104"/>
                <a:gd name="T58" fmla="*/ 42 w 102"/>
                <a:gd name="T59" fmla="*/ 28 h 104"/>
                <a:gd name="T60" fmla="*/ 42 w 102"/>
                <a:gd name="T61" fmla="*/ 28 h 104"/>
                <a:gd name="T62" fmla="*/ 40 w 102"/>
                <a:gd name="T63" fmla="*/ 28 h 104"/>
                <a:gd name="T64" fmla="*/ 34 w 102"/>
                <a:gd name="T65" fmla="*/ 34 h 104"/>
                <a:gd name="T66" fmla="*/ 30 w 102"/>
                <a:gd name="T67" fmla="*/ 38 h 104"/>
                <a:gd name="T68" fmla="*/ 22 w 102"/>
                <a:gd name="T69" fmla="*/ 50 h 104"/>
                <a:gd name="T70" fmla="*/ 24 w 102"/>
                <a:gd name="T71" fmla="*/ 62 h 104"/>
                <a:gd name="T72" fmla="*/ 28 w 102"/>
                <a:gd name="T73" fmla="*/ 64 h 104"/>
                <a:gd name="T74" fmla="*/ 34 w 102"/>
                <a:gd name="T75" fmla="*/ 66 h 104"/>
                <a:gd name="T76" fmla="*/ 44 w 102"/>
                <a:gd name="T77" fmla="*/ 72 h 104"/>
                <a:gd name="T78" fmla="*/ 56 w 102"/>
                <a:gd name="T79" fmla="*/ 78 h 104"/>
                <a:gd name="T80" fmla="*/ 72 w 102"/>
                <a:gd name="T81" fmla="*/ 56 h 104"/>
                <a:gd name="T82" fmla="*/ 78 w 102"/>
                <a:gd name="T83" fmla="*/ 48 h 104"/>
                <a:gd name="T84" fmla="*/ 76 w 102"/>
                <a:gd name="T85" fmla="*/ 46 h 104"/>
                <a:gd name="T86" fmla="*/ 66 w 102"/>
                <a:gd name="T87" fmla="*/ 40 h 104"/>
                <a:gd name="T88" fmla="*/ 62 w 102"/>
                <a:gd name="T89" fmla="*/ 36 h 104"/>
                <a:gd name="T90" fmla="*/ 56 w 102"/>
                <a:gd name="T91" fmla="*/ 32 h 104"/>
                <a:gd name="T92" fmla="*/ 54 w 102"/>
                <a:gd name="T9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100" y="38"/>
                  </a:moveTo>
                  <a:lnTo>
                    <a:pt x="100" y="38"/>
                  </a:lnTo>
                  <a:lnTo>
                    <a:pt x="102" y="42"/>
                  </a:lnTo>
                  <a:lnTo>
                    <a:pt x="102" y="42"/>
                  </a:lnTo>
                  <a:lnTo>
                    <a:pt x="102" y="46"/>
                  </a:lnTo>
                  <a:lnTo>
                    <a:pt x="102" y="48"/>
                  </a:lnTo>
                  <a:lnTo>
                    <a:pt x="100" y="52"/>
                  </a:lnTo>
                  <a:lnTo>
                    <a:pt x="100" y="52"/>
                  </a:lnTo>
                  <a:lnTo>
                    <a:pt x="96" y="58"/>
                  </a:lnTo>
                  <a:lnTo>
                    <a:pt x="92" y="62"/>
                  </a:lnTo>
                  <a:lnTo>
                    <a:pt x="92" y="62"/>
                  </a:lnTo>
                  <a:lnTo>
                    <a:pt x="84" y="72"/>
                  </a:lnTo>
                  <a:lnTo>
                    <a:pt x="84" y="72"/>
                  </a:lnTo>
                  <a:lnTo>
                    <a:pt x="70" y="92"/>
                  </a:lnTo>
                  <a:lnTo>
                    <a:pt x="70" y="92"/>
                  </a:lnTo>
                  <a:lnTo>
                    <a:pt x="64" y="98"/>
                  </a:lnTo>
                  <a:lnTo>
                    <a:pt x="58" y="104"/>
                  </a:lnTo>
                  <a:lnTo>
                    <a:pt x="58" y="104"/>
                  </a:lnTo>
                  <a:lnTo>
                    <a:pt x="54" y="104"/>
                  </a:lnTo>
                  <a:lnTo>
                    <a:pt x="50" y="102"/>
                  </a:lnTo>
                  <a:lnTo>
                    <a:pt x="42" y="96"/>
                  </a:lnTo>
                  <a:lnTo>
                    <a:pt x="42" y="96"/>
                  </a:lnTo>
                  <a:lnTo>
                    <a:pt x="30" y="88"/>
                  </a:lnTo>
                  <a:lnTo>
                    <a:pt x="30" y="88"/>
                  </a:lnTo>
                  <a:lnTo>
                    <a:pt x="14" y="74"/>
                  </a:lnTo>
                  <a:lnTo>
                    <a:pt x="14" y="74"/>
                  </a:lnTo>
                  <a:lnTo>
                    <a:pt x="6" y="68"/>
                  </a:lnTo>
                  <a:lnTo>
                    <a:pt x="6" y="68"/>
                  </a:lnTo>
                  <a:lnTo>
                    <a:pt x="2" y="64"/>
                  </a:lnTo>
                  <a:lnTo>
                    <a:pt x="2" y="64"/>
                  </a:lnTo>
                  <a:lnTo>
                    <a:pt x="0" y="60"/>
                  </a:lnTo>
                  <a:lnTo>
                    <a:pt x="2" y="54"/>
                  </a:lnTo>
                  <a:lnTo>
                    <a:pt x="6" y="46"/>
                  </a:lnTo>
                  <a:lnTo>
                    <a:pt x="6" y="46"/>
                  </a:lnTo>
                  <a:lnTo>
                    <a:pt x="18" y="28"/>
                  </a:lnTo>
                  <a:lnTo>
                    <a:pt x="18" y="28"/>
                  </a:lnTo>
                  <a:lnTo>
                    <a:pt x="32" y="12"/>
                  </a:lnTo>
                  <a:lnTo>
                    <a:pt x="48" y="0"/>
                  </a:lnTo>
                  <a:lnTo>
                    <a:pt x="48" y="0"/>
                  </a:lnTo>
                  <a:lnTo>
                    <a:pt x="52" y="0"/>
                  </a:lnTo>
                  <a:lnTo>
                    <a:pt x="56" y="2"/>
                  </a:lnTo>
                  <a:lnTo>
                    <a:pt x="56" y="2"/>
                  </a:lnTo>
                  <a:lnTo>
                    <a:pt x="64" y="8"/>
                  </a:lnTo>
                  <a:lnTo>
                    <a:pt x="64" y="8"/>
                  </a:lnTo>
                  <a:lnTo>
                    <a:pt x="70" y="12"/>
                  </a:lnTo>
                  <a:lnTo>
                    <a:pt x="70" y="12"/>
                  </a:lnTo>
                  <a:lnTo>
                    <a:pt x="76" y="18"/>
                  </a:lnTo>
                  <a:lnTo>
                    <a:pt x="76" y="18"/>
                  </a:lnTo>
                  <a:lnTo>
                    <a:pt x="86" y="26"/>
                  </a:lnTo>
                  <a:lnTo>
                    <a:pt x="86" y="26"/>
                  </a:lnTo>
                  <a:lnTo>
                    <a:pt x="92" y="32"/>
                  </a:lnTo>
                  <a:lnTo>
                    <a:pt x="98" y="38"/>
                  </a:lnTo>
                  <a:lnTo>
                    <a:pt x="98" y="38"/>
                  </a:lnTo>
                  <a:lnTo>
                    <a:pt x="100" y="38"/>
                  </a:lnTo>
                  <a:lnTo>
                    <a:pt x="100" y="38"/>
                  </a:lnTo>
                  <a:close/>
                  <a:moveTo>
                    <a:pt x="54" y="30"/>
                  </a:moveTo>
                  <a:lnTo>
                    <a:pt x="54" y="30"/>
                  </a:lnTo>
                  <a:lnTo>
                    <a:pt x="52" y="28"/>
                  </a:lnTo>
                  <a:lnTo>
                    <a:pt x="52" y="28"/>
                  </a:lnTo>
                  <a:lnTo>
                    <a:pt x="42" y="28"/>
                  </a:lnTo>
                  <a:lnTo>
                    <a:pt x="42" y="28"/>
                  </a:lnTo>
                  <a:lnTo>
                    <a:pt x="42" y="28"/>
                  </a:lnTo>
                  <a:lnTo>
                    <a:pt x="40" y="28"/>
                  </a:lnTo>
                  <a:lnTo>
                    <a:pt x="40" y="28"/>
                  </a:lnTo>
                  <a:lnTo>
                    <a:pt x="34" y="34"/>
                  </a:lnTo>
                  <a:lnTo>
                    <a:pt x="34" y="34"/>
                  </a:lnTo>
                  <a:lnTo>
                    <a:pt x="30" y="38"/>
                  </a:lnTo>
                  <a:lnTo>
                    <a:pt x="30" y="38"/>
                  </a:lnTo>
                  <a:lnTo>
                    <a:pt x="22" y="50"/>
                  </a:lnTo>
                  <a:lnTo>
                    <a:pt x="22" y="50"/>
                  </a:lnTo>
                  <a:lnTo>
                    <a:pt x="20" y="56"/>
                  </a:lnTo>
                  <a:lnTo>
                    <a:pt x="24" y="62"/>
                  </a:lnTo>
                  <a:lnTo>
                    <a:pt x="24" y="62"/>
                  </a:lnTo>
                  <a:lnTo>
                    <a:pt x="28" y="64"/>
                  </a:lnTo>
                  <a:lnTo>
                    <a:pt x="34" y="66"/>
                  </a:lnTo>
                  <a:lnTo>
                    <a:pt x="34" y="66"/>
                  </a:lnTo>
                  <a:lnTo>
                    <a:pt x="44" y="72"/>
                  </a:lnTo>
                  <a:lnTo>
                    <a:pt x="44" y="72"/>
                  </a:lnTo>
                  <a:lnTo>
                    <a:pt x="56" y="78"/>
                  </a:lnTo>
                  <a:lnTo>
                    <a:pt x="56" y="78"/>
                  </a:lnTo>
                  <a:lnTo>
                    <a:pt x="72" y="56"/>
                  </a:lnTo>
                  <a:lnTo>
                    <a:pt x="72" y="56"/>
                  </a:lnTo>
                  <a:lnTo>
                    <a:pt x="76" y="52"/>
                  </a:lnTo>
                  <a:lnTo>
                    <a:pt x="78" y="48"/>
                  </a:lnTo>
                  <a:lnTo>
                    <a:pt x="76" y="46"/>
                  </a:lnTo>
                  <a:lnTo>
                    <a:pt x="76" y="46"/>
                  </a:lnTo>
                  <a:lnTo>
                    <a:pt x="72" y="42"/>
                  </a:lnTo>
                  <a:lnTo>
                    <a:pt x="66" y="40"/>
                  </a:lnTo>
                  <a:lnTo>
                    <a:pt x="66" y="40"/>
                  </a:lnTo>
                  <a:lnTo>
                    <a:pt x="62" y="36"/>
                  </a:lnTo>
                  <a:lnTo>
                    <a:pt x="62" y="36"/>
                  </a:lnTo>
                  <a:lnTo>
                    <a:pt x="56" y="32"/>
                  </a:lnTo>
                  <a:lnTo>
                    <a:pt x="56" y="32"/>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0" name="Freeform 32"/>
            <p:cNvSpPr>
              <a:spLocks/>
            </p:cNvSpPr>
            <p:nvPr userDrawn="1"/>
          </p:nvSpPr>
          <p:spPr bwMode="auto">
            <a:xfrm>
              <a:off x="3317" y="2404"/>
              <a:ext cx="106" cy="104"/>
            </a:xfrm>
            <a:custGeom>
              <a:avLst/>
              <a:gdLst>
                <a:gd name="T0" fmla="*/ 104 w 106"/>
                <a:gd name="T1" fmla="*/ 42 h 104"/>
                <a:gd name="T2" fmla="*/ 104 w 106"/>
                <a:gd name="T3" fmla="*/ 42 h 104"/>
                <a:gd name="T4" fmla="*/ 106 w 106"/>
                <a:gd name="T5" fmla="*/ 48 h 104"/>
                <a:gd name="T6" fmla="*/ 102 w 106"/>
                <a:gd name="T7" fmla="*/ 54 h 104"/>
                <a:gd name="T8" fmla="*/ 94 w 106"/>
                <a:gd name="T9" fmla="*/ 68 h 104"/>
                <a:gd name="T10" fmla="*/ 88 w 106"/>
                <a:gd name="T11" fmla="*/ 74 h 104"/>
                <a:gd name="T12" fmla="*/ 84 w 106"/>
                <a:gd name="T13" fmla="*/ 80 h 104"/>
                <a:gd name="T14" fmla="*/ 78 w 106"/>
                <a:gd name="T15" fmla="*/ 88 h 104"/>
                <a:gd name="T16" fmla="*/ 74 w 106"/>
                <a:gd name="T17" fmla="*/ 94 h 104"/>
                <a:gd name="T18" fmla="*/ 68 w 106"/>
                <a:gd name="T19" fmla="*/ 98 h 104"/>
                <a:gd name="T20" fmla="*/ 62 w 106"/>
                <a:gd name="T21" fmla="*/ 104 h 104"/>
                <a:gd name="T22" fmla="*/ 60 w 106"/>
                <a:gd name="T23" fmla="*/ 104 h 104"/>
                <a:gd name="T24" fmla="*/ 48 w 106"/>
                <a:gd name="T25" fmla="*/ 100 h 104"/>
                <a:gd name="T26" fmla="*/ 42 w 106"/>
                <a:gd name="T27" fmla="*/ 94 h 104"/>
                <a:gd name="T28" fmla="*/ 34 w 106"/>
                <a:gd name="T29" fmla="*/ 90 h 104"/>
                <a:gd name="T30" fmla="*/ 28 w 106"/>
                <a:gd name="T31" fmla="*/ 86 h 104"/>
                <a:gd name="T32" fmla="*/ 22 w 106"/>
                <a:gd name="T33" fmla="*/ 80 h 104"/>
                <a:gd name="T34" fmla="*/ 14 w 106"/>
                <a:gd name="T35" fmla="*/ 72 h 104"/>
                <a:gd name="T36" fmla="*/ 4 w 106"/>
                <a:gd name="T37" fmla="*/ 62 h 104"/>
                <a:gd name="T38" fmla="*/ 0 w 106"/>
                <a:gd name="T39" fmla="*/ 58 h 104"/>
                <a:gd name="T40" fmla="*/ 0 w 106"/>
                <a:gd name="T41" fmla="*/ 52 h 104"/>
                <a:gd name="T42" fmla="*/ 6 w 106"/>
                <a:gd name="T43" fmla="*/ 44 h 104"/>
                <a:gd name="T44" fmla="*/ 18 w 106"/>
                <a:gd name="T45" fmla="*/ 32 h 104"/>
                <a:gd name="T46" fmla="*/ 28 w 106"/>
                <a:gd name="T47" fmla="*/ 20 h 104"/>
                <a:gd name="T48" fmla="*/ 48 w 106"/>
                <a:gd name="T49" fmla="*/ 2 h 104"/>
                <a:gd name="T50" fmla="*/ 52 w 106"/>
                <a:gd name="T51" fmla="*/ 0 h 104"/>
                <a:gd name="T52" fmla="*/ 56 w 106"/>
                <a:gd name="T53" fmla="*/ 2 h 104"/>
                <a:gd name="T54" fmla="*/ 64 w 106"/>
                <a:gd name="T55" fmla="*/ 6 h 104"/>
                <a:gd name="T56" fmla="*/ 78 w 106"/>
                <a:gd name="T57" fmla="*/ 20 h 104"/>
                <a:gd name="T58" fmla="*/ 90 w 106"/>
                <a:gd name="T59" fmla="*/ 30 h 104"/>
                <a:gd name="T60" fmla="*/ 96 w 106"/>
                <a:gd name="T61" fmla="*/ 34 h 104"/>
                <a:gd name="T62" fmla="*/ 104 w 106"/>
                <a:gd name="T63" fmla="*/ 4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4">
                  <a:moveTo>
                    <a:pt x="104" y="42"/>
                  </a:moveTo>
                  <a:lnTo>
                    <a:pt x="104" y="42"/>
                  </a:lnTo>
                  <a:lnTo>
                    <a:pt x="104" y="42"/>
                  </a:lnTo>
                  <a:lnTo>
                    <a:pt x="104" y="42"/>
                  </a:lnTo>
                  <a:lnTo>
                    <a:pt x="106" y="44"/>
                  </a:lnTo>
                  <a:lnTo>
                    <a:pt x="106" y="48"/>
                  </a:lnTo>
                  <a:lnTo>
                    <a:pt x="102" y="54"/>
                  </a:lnTo>
                  <a:lnTo>
                    <a:pt x="102" y="54"/>
                  </a:lnTo>
                  <a:lnTo>
                    <a:pt x="98" y="62"/>
                  </a:lnTo>
                  <a:lnTo>
                    <a:pt x="94" y="68"/>
                  </a:lnTo>
                  <a:lnTo>
                    <a:pt x="94" y="68"/>
                  </a:lnTo>
                  <a:lnTo>
                    <a:pt x="88" y="74"/>
                  </a:lnTo>
                  <a:lnTo>
                    <a:pt x="84" y="80"/>
                  </a:lnTo>
                  <a:lnTo>
                    <a:pt x="84" y="80"/>
                  </a:lnTo>
                  <a:lnTo>
                    <a:pt x="78" y="88"/>
                  </a:lnTo>
                  <a:lnTo>
                    <a:pt x="78" y="88"/>
                  </a:lnTo>
                  <a:lnTo>
                    <a:pt x="74" y="94"/>
                  </a:lnTo>
                  <a:lnTo>
                    <a:pt x="74" y="94"/>
                  </a:lnTo>
                  <a:lnTo>
                    <a:pt x="68" y="98"/>
                  </a:lnTo>
                  <a:lnTo>
                    <a:pt x="68" y="98"/>
                  </a:lnTo>
                  <a:lnTo>
                    <a:pt x="64" y="102"/>
                  </a:lnTo>
                  <a:lnTo>
                    <a:pt x="62" y="104"/>
                  </a:lnTo>
                  <a:lnTo>
                    <a:pt x="60" y="104"/>
                  </a:lnTo>
                  <a:lnTo>
                    <a:pt x="60" y="104"/>
                  </a:lnTo>
                  <a:lnTo>
                    <a:pt x="54" y="102"/>
                  </a:lnTo>
                  <a:lnTo>
                    <a:pt x="48" y="100"/>
                  </a:lnTo>
                  <a:lnTo>
                    <a:pt x="48" y="100"/>
                  </a:lnTo>
                  <a:lnTo>
                    <a:pt x="42" y="94"/>
                  </a:lnTo>
                  <a:lnTo>
                    <a:pt x="34" y="90"/>
                  </a:lnTo>
                  <a:lnTo>
                    <a:pt x="34" y="90"/>
                  </a:lnTo>
                  <a:lnTo>
                    <a:pt x="32" y="88"/>
                  </a:lnTo>
                  <a:lnTo>
                    <a:pt x="28" y="86"/>
                  </a:lnTo>
                  <a:lnTo>
                    <a:pt x="28" y="86"/>
                  </a:lnTo>
                  <a:lnTo>
                    <a:pt x="22" y="80"/>
                  </a:lnTo>
                  <a:lnTo>
                    <a:pt x="22" y="80"/>
                  </a:lnTo>
                  <a:lnTo>
                    <a:pt x="14" y="72"/>
                  </a:lnTo>
                  <a:lnTo>
                    <a:pt x="14" y="72"/>
                  </a:lnTo>
                  <a:lnTo>
                    <a:pt x="4" y="62"/>
                  </a:lnTo>
                  <a:lnTo>
                    <a:pt x="4" y="62"/>
                  </a:lnTo>
                  <a:lnTo>
                    <a:pt x="0" y="58"/>
                  </a:lnTo>
                  <a:lnTo>
                    <a:pt x="0" y="54"/>
                  </a:lnTo>
                  <a:lnTo>
                    <a:pt x="0" y="52"/>
                  </a:lnTo>
                  <a:lnTo>
                    <a:pt x="0" y="52"/>
                  </a:lnTo>
                  <a:lnTo>
                    <a:pt x="6" y="44"/>
                  </a:lnTo>
                  <a:lnTo>
                    <a:pt x="6" y="44"/>
                  </a:lnTo>
                  <a:lnTo>
                    <a:pt x="18" y="32"/>
                  </a:lnTo>
                  <a:lnTo>
                    <a:pt x="28" y="20"/>
                  </a:lnTo>
                  <a:lnTo>
                    <a:pt x="28" y="20"/>
                  </a:lnTo>
                  <a:lnTo>
                    <a:pt x="38" y="10"/>
                  </a:lnTo>
                  <a:lnTo>
                    <a:pt x="48" y="2"/>
                  </a:lnTo>
                  <a:lnTo>
                    <a:pt x="48" y="2"/>
                  </a:lnTo>
                  <a:lnTo>
                    <a:pt x="52" y="0"/>
                  </a:lnTo>
                  <a:lnTo>
                    <a:pt x="56" y="2"/>
                  </a:lnTo>
                  <a:lnTo>
                    <a:pt x="56" y="2"/>
                  </a:lnTo>
                  <a:lnTo>
                    <a:pt x="64" y="6"/>
                  </a:lnTo>
                  <a:lnTo>
                    <a:pt x="64" y="6"/>
                  </a:lnTo>
                  <a:lnTo>
                    <a:pt x="78" y="20"/>
                  </a:lnTo>
                  <a:lnTo>
                    <a:pt x="78" y="20"/>
                  </a:lnTo>
                  <a:lnTo>
                    <a:pt x="84" y="26"/>
                  </a:lnTo>
                  <a:lnTo>
                    <a:pt x="90" y="30"/>
                  </a:lnTo>
                  <a:lnTo>
                    <a:pt x="90" y="30"/>
                  </a:lnTo>
                  <a:lnTo>
                    <a:pt x="96" y="34"/>
                  </a:lnTo>
                  <a:lnTo>
                    <a:pt x="96" y="34"/>
                  </a:lnTo>
                  <a:lnTo>
                    <a:pt x="104" y="42"/>
                  </a:lnTo>
                  <a:lnTo>
                    <a:pt x="10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1" name="Freeform 33"/>
            <p:cNvSpPr>
              <a:spLocks/>
            </p:cNvSpPr>
            <p:nvPr userDrawn="1"/>
          </p:nvSpPr>
          <p:spPr bwMode="auto">
            <a:xfrm>
              <a:off x="3313" y="4236"/>
              <a:ext cx="108" cy="110"/>
            </a:xfrm>
            <a:custGeom>
              <a:avLst/>
              <a:gdLst>
                <a:gd name="T0" fmla="*/ 100 w 108"/>
                <a:gd name="T1" fmla="*/ 68 h 110"/>
                <a:gd name="T2" fmla="*/ 94 w 108"/>
                <a:gd name="T3" fmla="*/ 72 h 110"/>
                <a:gd name="T4" fmla="*/ 80 w 108"/>
                <a:gd name="T5" fmla="*/ 86 h 110"/>
                <a:gd name="T6" fmla="*/ 72 w 108"/>
                <a:gd name="T7" fmla="*/ 100 h 110"/>
                <a:gd name="T8" fmla="*/ 62 w 108"/>
                <a:gd name="T9" fmla="*/ 108 h 110"/>
                <a:gd name="T10" fmla="*/ 60 w 108"/>
                <a:gd name="T11" fmla="*/ 110 h 110"/>
                <a:gd name="T12" fmla="*/ 54 w 108"/>
                <a:gd name="T13" fmla="*/ 106 h 110"/>
                <a:gd name="T14" fmla="*/ 46 w 108"/>
                <a:gd name="T15" fmla="*/ 102 h 110"/>
                <a:gd name="T16" fmla="*/ 38 w 108"/>
                <a:gd name="T17" fmla="*/ 98 h 110"/>
                <a:gd name="T18" fmla="*/ 26 w 108"/>
                <a:gd name="T19" fmla="*/ 90 h 110"/>
                <a:gd name="T20" fmla="*/ 16 w 108"/>
                <a:gd name="T21" fmla="*/ 78 h 110"/>
                <a:gd name="T22" fmla="*/ 10 w 108"/>
                <a:gd name="T23" fmla="*/ 74 h 110"/>
                <a:gd name="T24" fmla="*/ 0 w 108"/>
                <a:gd name="T25" fmla="*/ 58 h 110"/>
                <a:gd name="T26" fmla="*/ 2 w 108"/>
                <a:gd name="T27" fmla="*/ 52 h 110"/>
                <a:gd name="T28" fmla="*/ 8 w 108"/>
                <a:gd name="T29" fmla="*/ 44 h 110"/>
                <a:gd name="T30" fmla="*/ 16 w 108"/>
                <a:gd name="T31" fmla="*/ 34 h 110"/>
                <a:gd name="T32" fmla="*/ 30 w 108"/>
                <a:gd name="T33" fmla="*/ 18 h 110"/>
                <a:gd name="T34" fmla="*/ 32 w 108"/>
                <a:gd name="T35" fmla="*/ 10 h 110"/>
                <a:gd name="T36" fmla="*/ 38 w 108"/>
                <a:gd name="T37" fmla="*/ 4 h 110"/>
                <a:gd name="T38" fmla="*/ 44 w 108"/>
                <a:gd name="T39" fmla="*/ 0 h 110"/>
                <a:gd name="T40" fmla="*/ 48 w 108"/>
                <a:gd name="T41" fmla="*/ 0 h 110"/>
                <a:gd name="T42" fmla="*/ 50 w 108"/>
                <a:gd name="T43" fmla="*/ 2 h 110"/>
                <a:gd name="T44" fmla="*/ 64 w 108"/>
                <a:gd name="T45" fmla="*/ 12 h 110"/>
                <a:gd name="T46" fmla="*/ 70 w 108"/>
                <a:gd name="T47" fmla="*/ 18 h 110"/>
                <a:gd name="T48" fmla="*/ 78 w 108"/>
                <a:gd name="T49" fmla="*/ 24 h 110"/>
                <a:gd name="T50" fmla="*/ 84 w 108"/>
                <a:gd name="T51" fmla="*/ 30 h 110"/>
                <a:gd name="T52" fmla="*/ 92 w 108"/>
                <a:gd name="T53" fmla="*/ 34 h 110"/>
                <a:gd name="T54" fmla="*/ 104 w 108"/>
                <a:gd name="T55" fmla="*/ 46 h 110"/>
                <a:gd name="T56" fmla="*/ 108 w 108"/>
                <a:gd name="T57" fmla="*/ 48 h 110"/>
                <a:gd name="T58" fmla="*/ 106 w 108"/>
                <a:gd name="T59" fmla="*/ 52 h 110"/>
                <a:gd name="T60" fmla="*/ 102 w 108"/>
                <a:gd name="T61" fmla="*/ 60 h 110"/>
                <a:gd name="T62" fmla="*/ 100 w 108"/>
                <a:gd name="T63" fmla="*/ 64 h 110"/>
                <a:gd name="T64" fmla="*/ 100 w 108"/>
                <a:gd name="T65" fmla="*/ 68 h 110"/>
                <a:gd name="T66" fmla="*/ 100 w 108"/>
                <a:gd name="T67" fmla="*/ 6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110">
                  <a:moveTo>
                    <a:pt x="100" y="68"/>
                  </a:moveTo>
                  <a:lnTo>
                    <a:pt x="100" y="68"/>
                  </a:lnTo>
                  <a:lnTo>
                    <a:pt x="94" y="72"/>
                  </a:lnTo>
                  <a:lnTo>
                    <a:pt x="94" y="72"/>
                  </a:lnTo>
                  <a:lnTo>
                    <a:pt x="86" y="78"/>
                  </a:lnTo>
                  <a:lnTo>
                    <a:pt x="80" y="86"/>
                  </a:lnTo>
                  <a:lnTo>
                    <a:pt x="80" y="86"/>
                  </a:lnTo>
                  <a:lnTo>
                    <a:pt x="72" y="100"/>
                  </a:lnTo>
                  <a:lnTo>
                    <a:pt x="72" y="100"/>
                  </a:lnTo>
                  <a:lnTo>
                    <a:pt x="62" y="108"/>
                  </a:lnTo>
                  <a:lnTo>
                    <a:pt x="62" y="108"/>
                  </a:lnTo>
                  <a:lnTo>
                    <a:pt x="60" y="110"/>
                  </a:lnTo>
                  <a:lnTo>
                    <a:pt x="58" y="110"/>
                  </a:lnTo>
                  <a:lnTo>
                    <a:pt x="54" y="106"/>
                  </a:lnTo>
                  <a:lnTo>
                    <a:pt x="54" y="106"/>
                  </a:lnTo>
                  <a:lnTo>
                    <a:pt x="46" y="102"/>
                  </a:lnTo>
                  <a:lnTo>
                    <a:pt x="38" y="98"/>
                  </a:lnTo>
                  <a:lnTo>
                    <a:pt x="38" y="98"/>
                  </a:lnTo>
                  <a:lnTo>
                    <a:pt x="26" y="90"/>
                  </a:lnTo>
                  <a:lnTo>
                    <a:pt x="26" y="90"/>
                  </a:lnTo>
                  <a:lnTo>
                    <a:pt x="16" y="78"/>
                  </a:lnTo>
                  <a:lnTo>
                    <a:pt x="16" y="78"/>
                  </a:lnTo>
                  <a:lnTo>
                    <a:pt x="10" y="74"/>
                  </a:lnTo>
                  <a:lnTo>
                    <a:pt x="10" y="74"/>
                  </a:lnTo>
                  <a:lnTo>
                    <a:pt x="2" y="64"/>
                  </a:lnTo>
                  <a:lnTo>
                    <a:pt x="0" y="58"/>
                  </a:lnTo>
                  <a:lnTo>
                    <a:pt x="2" y="52"/>
                  </a:lnTo>
                  <a:lnTo>
                    <a:pt x="2" y="52"/>
                  </a:lnTo>
                  <a:lnTo>
                    <a:pt x="8" y="44"/>
                  </a:lnTo>
                  <a:lnTo>
                    <a:pt x="8" y="44"/>
                  </a:lnTo>
                  <a:lnTo>
                    <a:pt x="16" y="34"/>
                  </a:lnTo>
                  <a:lnTo>
                    <a:pt x="16" y="34"/>
                  </a:lnTo>
                  <a:lnTo>
                    <a:pt x="24" y="26"/>
                  </a:lnTo>
                  <a:lnTo>
                    <a:pt x="30" y="18"/>
                  </a:lnTo>
                  <a:lnTo>
                    <a:pt x="30" y="18"/>
                  </a:lnTo>
                  <a:lnTo>
                    <a:pt x="32" y="10"/>
                  </a:lnTo>
                  <a:lnTo>
                    <a:pt x="34" y="6"/>
                  </a:lnTo>
                  <a:lnTo>
                    <a:pt x="38" y="4"/>
                  </a:lnTo>
                  <a:lnTo>
                    <a:pt x="38" y="4"/>
                  </a:lnTo>
                  <a:lnTo>
                    <a:pt x="44" y="0"/>
                  </a:lnTo>
                  <a:lnTo>
                    <a:pt x="44" y="0"/>
                  </a:lnTo>
                  <a:lnTo>
                    <a:pt x="48" y="0"/>
                  </a:lnTo>
                  <a:lnTo>
                    <a:pt x="50" y="2"/>
                  </a:lnTo>
                  <a:lnTo>
                    <a:pt x="50" y="2"/>
                  </a:lnTo>
                  <a:lnTo>
                    <a:pt x="56" y="6"/>
                  </a:lnTo>
                  <a:lnTo>
                    <a:pt x="64" y="12"/>
                  </a:lnTo>
                  <a:lnTo>
                    <a:pt x="64" y="12"/>
                  </a:lnTo>
                  <a:lnTo>
                    <a:pt x="70" y="18"/>
                  </a:lnTo>
                  <a:lnTo>
                    <a:pt x="78" y="24"/>
                  </a:lnTo>
                  <a:lnTo>
                    <a:pt x="78" y="24"/>
                  </a:lnTo>
                  <a:lnTo>
                    <a:pt x="80" y="28"/>
                  </a:lnTo>
                  <a:lnTo>
                    <a:pt x="84" y="30"/>
                  </a:lnTo>
                  <a:lnTo>
                    <a:pt x="92" y="34"/>
                  </a:lnTo>
                  <a:lnTo>
                    <a:pt x="92" y="34"/>
                  </a:lnTo>
                  <a:lnTo>
                    <a:pt x="98" y="40"/>
                  </a:lnTo>
                  <a:lnTo>
                    <a:pt x="104" y="46"/>
                  </a:lnTo>
                  <a:lnTo>
                    <a:pt x="104" y="46"/>
                  </a:lnTo>
                  <a:lnTo>
                    <a:pt x="108" y="48"/>
                  </a:lnTo>
                  <a:lnTo>
                    <a:pt x="106" y="52"/>
                  </a:lnTo>
                  <a:lnTo>
                    <a:pt x="106" y="52"/>
                  </a:lnTo>
                  <a:lnTo>
                    <a:pt x="102" y="60"/>
                  </a:lnTo>
                  <a:lnTo>
                    <a:pt x="102" y="60"/>
                  </a:lnTo>
                  <a:lnTo>
                    <a:pt x="100" y="64"/>
                  </a:lnTo>
                  <a:lnTo>
                    <a:pt x="100" y="64"/>
                  </a:lnTo>
                  <a:lnTo>
                    <a:pt x="100" y="68"/>
                  </a:lnTo>
                  <a:lnTo>
                    <a:pt x="100" y="68"/>
                  </a:lnTo>
                  <a:lnTo>
                    <a:pt x="100" y="68"/>
                  </a:lnTo>
                  <a:lnTo>
                    <a:pt x="10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2" name="Freeform 34"/>
            <p:cNvSpPr>
              <a:spLocks noEditPoints="1"/>
            </p:cNvSpPr>
            <p:nvPr userDrawn="1"/>
          </p:nvSpPr>
          <p:spPr bwMode="auto">
            <a:xfrm>
              <a:off x="3311" y="4102"/>
              <a:ext cx="106" cy="116"/>
            </a:xfrm>
            <a:custGeom>
              <a:avLst/>
              <a:gdLst>
                <a:gd name="T0" fmla="*/ 32 w 106"/>
                <a:gd name="T1" fmla="*/ 104 h 116"/>
                <a:gd name="T2" fmla="*/ 28 w 106"/>
                <a:gd name="T3" fmla="*/ 100 h 116"/>
                <a:gd name="T4" fmla="*/ 22 w 106"/>
                <a:gd name="T5" fmla="*/ 92 h 116"/>
                <a:gd name="T6" fmla="*/ 18 w 106"/>
                <a:gd name="T7" fmla="*/ 86 h 116"/>
                <a:gd name="T8" fmla="*/ 14 w 106"/>
                <a:gd name="T9" fmla="*/ 80 h 116"/>
                <a:gd name="T10" fmla="*/ 8 w 106"/>
                <a:gd name="T11" fmla="*/ 72 h 116"/>
                <a:gd name="T12" fmla="*/ 2 w 106"/>
                <a:gd name="T13" fmla="*/ 64 h 116"/>
                <a:gd name="T14" fmla="*/ 0 w 106"/>
                <a:gd name="T15" fmla="*/ 58 h 116"/>
                <a:gd name="T16" fmla="*/ 14 w 106"/>
                <a:gd name="T17" fmla="*/ 42 h 116"/>
                <a:gd name="T18" fmla="*/ 22 w 106"/>
                <a:gd name="T19" fmla="*/ 30 h 116"/>
                <a:gd name="T20" fmla="*/ 28 w 106"/>
                <a:gd name="T21" fmla="*/ 22 h 116"/>
                <a:gd name="T22" fmla="*/ 38 w 106"/>
                <a:gd name="T23" fmla="*/ 12 h 116"/>
                <a:gd name="T24" fmla="*/ 48 w 106"/>
                <a:gd name="T25" fmla="*/ 4 h 116"/>
                <a:gd name="T26" fmla="*/ 52 w 106"/>
                <a:gd name="T27" fmla="*/ 2 h 116"/>
                <a:gd name="T28" fmla="*/ 56 w 106"/>
                <a:gd name="T29" fmla="*/ 0 h 116"/>
                <a:gd name="T30" fmla="*/ 62 w 106"/>
                <a:gd name="T31" fmla="*/ 4 h 116"/>
                <a:gd name="T32" fmla="*/ 68 w 106"/>
                <a:gd name="T33" fmla="*/ 12 h 116"/>
                <a:gd name="T34" fmla="*/ 70 w 106"/>
                <a:gd name="T35" fmla="*/ 20 h 116"/>
                <a:gd name="T36" fmla="*/ 74 w 106"/>
                <a:gd name="T37" fmla="*/ 30 h 116"/>
                <a:gd name="T38" fmla="*/ 88 w 106"/>
                <a:gd name="T39" fmla="*/ 42 h 116"/>
                <a:gd name="T40" fmla="*/ 92 w 106"/>
                <a:gd name="T41" fmla="*/ 44 h 116"/>
                <a:gd name="T42" fmla="*/ 102 w 106"/>
                <a:gd name="T43" fmla="*/ 54 h 116"/>
                <a:gd name="T44" fmla="*/ 106 w 106"/>
                <a:gd name="T45" fmla="*/ 60 h 116"/>
                <a:gd name="T46" fmla="*/ 104 w 106"/>
                <a:gd name="T47" fmla="*/ 64 h 116"/>
                <a:gd name="T48" fmla="*/ 98 w 106"/>
                <a:gd name="T49" fmla="*/ 70 h 116"/>
                <a:gd name="T50" fmla="*/ 88 w 106"/>
                <a:gd name="T51" fmla="*/ 78 h 116"/>
                <a:gd name="T52" fmla="*/ 78 w 106"/>
                <a:gd name="T53" fmla="*/ 88 h 116"/>
                <a:gd name="T54" fmla="*/ 68 w 106"/>
                <a:gd name="T55" fmla="*/ 98 h 116"/>
                <a:gd name="T56" fmla="*/ 56 w 106"/>
                <a:gd name="T57" fmla="*/ 110 h 116"/>
                <a:gd name="T58" fmla="*/ 52 w 106"/>
                <a:gd name="T59" fmla="*/ 116 h 116"/>
                <a:gd name="T60" fmla="*/ 50 w 106"/>
                <a:gd name="T61" fmla="*/ 116 h 116"/>
                <a:gd name="T62" fmla="*/ 42 w 106"/>
                <a:gd name="T63" fmla="*/ 112 h 116"/>
                <a:gd name="T64" fmla="*/ 36 w 106"/>
                <a:gd name="T65" fmla="*/ 106 h 116"/>
                <a:gd name="T66" fmla="*/ 32 w 106"/>
                <a:gd name="T67" fmla="*/ 104 h 116"/>
                <a:gd name="T68" fmla="*/ 46 w 106"/>
                <a:gd name="T69" fmla="*/ 30 h 116"/>
                <a:gd name="T70" fmla="*/ 40 w 106"/>
                <a:gd name="T71" fmla="*/ 36 h 116"/>
                <a:gd name="T72" fmla="*/ 32 w 106"/>
                <a:gd name="T73" fmla="*/ 44 h 116"/>
                <a:gd name="T74" fmla="*/ 28 w 106"/>
                <a:gd name="T75" fmla="*/ 52 h 116"/>
                <a:gd name="T76" fmla="*/ 22 w 106"/>
                <a:gd name="T77" fmla="*/ 56 h 116"/>
                <a:gd name="T78" fmla="*/ 18 w 106"/>
                <a:gd name="T79" fmla="*/ 60 h 116"/>
                <a:gd name="T80" fmla="*/ 28 w 106"/>
                <a:gd name="T81" fmla="*/ 76 h 116"/>
                <a:gd name="T82" fmla="*/ 38 w 106"/>
                <a:gd name="T83" fmla="*/ 86 h 116"/>
                <a:gd name="T84" fmla="*/ 42 w 106"/>
                <a:gd name="T85" fmla="*/ 90 h 116"/>
                <a:gd name="T86" fmla="*/ 44 w 106"/>
                <a:gd name="T87" fmla="*/ 90 h 116"/>
                <a:gd name="T88" fmla="*/ 48 w 106"/>
                <a:gd name="T89" fmla="*/ 86 h 116"/>
                <a:gd name="T90" fmla="*/ 52 w 106"/>
                <a:gd name="T91" fmla="*/ 82 h 116"/>
                <a:gd name="T92" fmla="*/ 54 w 106"/>
                <a:gd name="T93" fmla="*/ 76 h 116"/>
                <a:gd name="T94" fmla="*/ 58 w 106"/>
                <a:gd name="T95" fmla="*/ 66 h 116"/>
                <a:gd name="T96" fmla="*/ 66 w 106"/>
                <a:gd name="T97" fmla="*/ 62 h 116"/>
                <a:gd name="T98" fmla="*/ 70 w 106"/>
                <a:gd name="T99" fmla="*/ 62 h 116"/>
                <a:gd name="T100" fmla="*/ 74 w 106"/>
                <a:gd name="T101" fmla="*/ 62 h 116"/>
                <a:gd name="T102" fmla="*/ 80 w 106"/>
                <a:gd name="T103" fmla="*/ 56 h 116"/>
                <a:gd name="T104" fmla="*/ 78 w 106"/>
                <a:gd name="T105" fmla="*/ 54 h 116"/>
                <a:gd name="T106" fmla="*/ 72 w 106"/>
                <a:gd name="T107" fmla="*/ 48 h 116"/>
                <a:gd name="T108" fmla="*/ 68 w 106"/>
                <a:gd name="T109" fmla="*/ 44 h 116"/>
                <a:gd name="T110" fmla="*/ 62 w 106"/>
                <a:gd name="T111" fmla="*/ 40 h 116"/>
                <a:gd name="T112" fmla="*/ 58 w 106"/>
                <a:gd name="T113" fmla="*/ 32 h 116"/>
                <a:gd name="T114" fmla="*/ 54 w 106"/>
                <a:gd name="T115" fmla="*/ 28 h 116"/>
                <a:gd name="T116" fmla="*/ 52 w 106"/>
                <a:gd name="T117" fmla="*/ 24 h 116"/>
                <a:gd name="T118" fmla="*/ 46 w 106"/>
                <a:gd name="T119" fmla="*/ 3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16">
                  <a:moveTo>
                    <a:pt x="32" y="104"/>
                  </a:moveTo>
                  <a:lnTo>
                    <a:pt x="32" y="104"/>
                  </a:lnTo>
                  <a:lnTo>
                    <a:pt x="28" y="100"/>
                  </a:lnTo>
                  <a:lnTo>
                    <a:pt x="28" y="100"/>
                  </a:lnTo>
                  <a:lnTo>
                    <a:pt x="24" y="96"/>
                  </a:lnTo>
                  <a:lnTo>
                    <a:pt x="22" y="92"/>
                  </a:lnTo>
                  <a:lnTo>
                    <a:pt x="22" y="92"/>
                  </a:lnTo>
                  <a:lnTo>
                    <a:pt x="18" y="86"/>
                  </a:lnTo>
                  <a:lnTo>
                    <a:pt x="14" y="80"/>
                  </a:lnTo>
                  <a:lnTo>
                    <a:pt x="14" y="80"/>
                  </a:lnTo>
                  <a:lnTo>
                    <a:pt x="8" y="72"/>
                  </a:lnTo>
                  <a:lnTo>
                    <a:pt x="8" y="72"/>
                  </a:lnTo>
                  <a:lnTo>
                    <a:pt x="2" y="64"/>
                  </a:lnTo>
                  <a:lnTo>
                    <a:pt x="2" y="64"/>
                  </a:lnTo>
                  <a:lnTo>
                    <a:pt x="0" y="62"/>
                  </a:lnTo>
                  <a:lnTo>
                    <a:pt x="0" y="58"/>
                  </a:lnTo>
                  <a:lnTo>
                    <a:pt x="4" y="52"/>
                  </a:lnTo>
                  <a:lnTo>
                    <a:pt x="14" y="42"/>
                  </a:lnTo>
                  <a:lnTo>
                    <a:pt x="14" y="42"/>
                  </a:lnTo>
                  <a:lnTo>
                    <a:pt x="22" y="30"/>
                  </a:lnTo>
                  <a:lnTo>
                    <a:pt x="22" y="30"/>
                  </a:lnTo>
                  <a:lnTo>
                    <a:pt x="28" y="22"/>
                  </a:lnTo>
                  <a:lnTo>
                    <a:pt x="28" y="22"/>
                  </a:lnTo>
                  <a:lnTo>
                    <a:pt x="38" y="12"/>
                  </a:lnTo>
                  <a:lnTo>
                    <a:pt x="48" y="4"/>
                  </a:lnTo>
                  <a:lnTo>
                    <a:pt x="48" y="4"/>
                  </a:lnTo>
                  <a:lnTo>
                    <a:pt x="52" y="2"/>
                  </a:lnTo>
                  <a:lnTo>
                    <a:pt x="52" y="2"/>
                  </a:lnTo>
                  <a:lnTo>
                    <a:pt x="56" y="0"/>
                  </a:lnTo>
                  <a:lnTo>
                    <a:pt x="56" y="0"/>
                  </a:lnTo>
                  <a:lnTo>
                    <a:pt x="60" y="2"/>
                  </a:lnTo>
                  <a:lnTo>
                    <a:pt x="62" y="4"/>
                  </a:lnTo>
                  <a:lnTo>
                    <a:pt x="62" y="4"/>
                  </a:lnTo>
                  <a:lnTo>
                    <a:pt x="68" y="12"/>
                  </a:lnTo>
                  <a:lnTo>
                    <a:pt x="70" y="20"/>
                  </a:lnTo>
                  <a:lnTo>
                    <a:pt x="70" y="20"/>
                  </a:lnTo>
                  <a:lnTo>
                    <a:pt x="74" y="30"/>
                  </a:lnTo>
                  <a:lnTo>
                    <a:pt x="74" y="30"/>
                  </a:lnTo>
                  <a:lnTo>
                    <a:pt x="80" y="38"/>
                  </a:lnTo>
                  <a:lnTo>
                    <a:pt x="88" y="42"/>
                  </a:lnTo>
                  <a:lnTo>
                    <a:pt x="88" y="42"/>
                  </a:lnTo>
                  <a:lnTo>
                    <a:pt x="92" y="44"/>
                  </a:lnTo>
                  <a:lnTo>
                    <a:pt x="96" y="48"/>
                  </a:lnTo>
                  <a:lnTo>
                    <a:pt x="102" y="54"/>
                  </a:lnTo>
                  <a:lnTo>
                    <a:pt x="102" y="54"/>
                  </a:lnTo>
                  <a:lnTo>
                    <a:pt x="106" y="60"/>
                  </a:lnTo>
                  <a:lnTo>
                    <a:pt x="104" y="64"/>
                  </a:lnTo>
                  <a:lnTo>
                    <a:pt x="104" y="64"/>
                  </a:lnTo>
                  <a:lnTo>
                    <a:pt x="98" y="70"/>
                  </a:lnTo>
                  <a:lnTo>
                    <a:pt x="98" y="70"/>
                  </a:lnTo>
                  <a:lnTo>
                    <a:pt x="88" y="78"/>
                  </a:lnTo>
                  <a:lnTo>
                    <a:pt x="88" y="78"/>
                  </a:lnTo>
                  <a:lnTo>
                    <a:pt x="78" y="88"/>
                  </a:lnTo>
                  <a:lnTo>
                    <a:pt x="78" y="88"/>
                  </a:lnTo>
                  <a:lnTo>
                    <a:pt x="68" y="98"/>
                  </a:lnTo>
                  <a:lnTo>
                    <a:pt x="68" y="98"/>
                  </a:lnTo>
                  <a:lnTo>
                    <a:pt x="56" y="110"/>
                  </a:lnTo>
                  <a:lnTo>
                    <a:pt x="56" y="110"/>
                  </a:lnTo>
                  <a:lnTo>
                    <a:pt x="54" y="114"/>
                  </a:lnTo>
                  <a:lnTo>
                    <a:pt x="52" y="116"/>
                  </a:lnTo>
                  <a:lnTo>
                    <a:pt x="50" y="116"/>
                  </a:lnTo>
                  <a:lnTo>
                    <a:pt x="50" y="116"/>
                  </a:lnTo>
                  <a:lnTo>
                    <a:pt x="46" y="114"/>
                  </a:lnTo>
                  <a:lnTo>
                    <a:pt x="42" y="112"/>
                  </a:lnTo>
                  <a:lnTo>
                    <a:pt x="42" y="112"/>
                  </a:lnTo>
                  <a:lnTo>
                    <a:pt x="36" y="106"/>
                  </a:lnTo>
                  <a:lnTo>
                    <a:pt x="36" y="106"/>
                  </a:lnTo>
                  <a:lnTo>
                    <a:pt x="32" y="104"/>
                  </a:lnTo>
                  <a:lnTo>
                    <a:pt x="32" y="104"/>
                  </a:lnTo>
                  <a:close/>
                  <a:moveTo>
                    <a:pt x="46" y="30"/>
                  </a:moveTo>
                  <a:lnTo>
                    <a:pt x="46" y="30"/>
                  </a:lnTo>
                  <a:lnTo>
                    <a:pt x="40" y="36"/>
                  </a:lnTo>
                  <a:lnTo>
                    <a:pt x="40" y="36"/>
                  </a:lnTo>
                  <a:lnTo>
                    <a:pt x="32" y="44"/>
                  </a:lnTo>
                  <a:lnTo>
                    <a:pt x="32" y="44"/>
                  </a:lnTo>
                  <a:lnTo>
                    <a:pt x="28" y="52"/>
                  </a:lnTo>
                  <a:lnTo>
                    <a:pt x="28" y="52"/>
                  </a:lnTo>
                  <a:lnTo>
                    <a:pt x="22" y="56"/>
                  </a:lnTo>
                  <a:lnTo>
                    <a:pt x="22" y="56"/>
                  </a:lnTo>
                  <a:lnTo>
                    <a:pt x="18" y="60"/>
                  </a:lnTo>
                  <a:lnTo>
                    <a:pt x="18" y="60"/>
                  </a:lnTo>
                  <a:lnTo>
                    <a:pt x="28" y="76"/>
                  </a:lnTo>
                  <a:lnTo>
                    <a:pt x="28" y="76"/>
                  </a:lnTo>
                  <a:lnTo>
                    <a:pt x="38" y="86"/>
                  </a:lnTo>
                  <a:lnTo>
                    <a:pt x="38" y="86"/>
                  </a:lnTo>
                  <a:lnTo>
                    <a:pt x="42" y="90"/>
                  </a:lnTo>
                  <a:lnTo>
                    <a:pt x="42" y="90"/>
                  </a:lnTo>
                  <a:lnTo>
                    <a:pt x="44" y="90"/>
                  </a:lnTo>
                  <a:lnTo>
                    <a:pt x="46" y="88"/>
                  </a:lnTo>
                  <a:lnTo>
                    <a:pt x="48" y="86"/>
                  </a:lnTo>
                  <a:lnTo>
                    <a:pt x="48" y="86"/>
                  </a:lnTo>
                  <a:lnTo>
                    <a:pt x="52" y="82"/>
                  </a:lnTo>
                  <a:lnTo>
                    <a:pt x="54" y="76"/>
                  </a:lnTo>
                  <a:lnTo>
                    <a:pt x="54" y="76"/>
                  </a:lnTo>
                  <a:lnTo>
                    <a:pt x="56" y="70"/>
                  </a:lnTo>
                  <a:lnTo>
                    <a:pt x="58" y="66"/>
                  </a:lnTo>
                  <a:lnTo>
                    <a:pt x="62" y="64"/>
                  </a:lnTo>
                  <a:lnTo>
                    <a:pt x="66" y="62"/>
                  </a:lnTo>
                  <a:lnTo>
                    <a:pt x="66" y="62"/>
                  </a:lnTo>
                  <a:lnTo>
                    <a:pt x="70" y="62"/>
                  </a:lnTo>
                  <a:lnTo>
                    <a:pt x="74" y="62"/>
                  </a:lnTo>
                  <a:lnTo>
                    <a:pt x="74" y="62"/>
                  </a:lnTo>
                  <a:lnTo>
                    <a:pt x="78" y="60"/>
                  </a:lnTo>
                  <a:lnTo>
                    <a:pt x="80" y="56"/>
                  </a:lnTo>
                  <a:lnTo>
                    <a:pt x="80" y="56"/>
                  </a:lnTo>
                  <a:lnTo>
                    <a:pt x="78" y="54"/>
                  </a:lnTo>
                  <a:lnTo>
                    <a:pt x="76" y="50"/>
                  </a:lnTo>
                  <a:lnTo>
                    <a:pt x="72" y="48"/>
                  </a:lnTo>
                  <a:lnTo>
                    <a:pt x="72" y="48"/>
                  </a:lnTo>
                  <a:lnTo>
                    <a:pt x="68" y="44"/>
                  </a:lnTo>
                  <a:lnTo>
                    <a:pt x="68" y="44"/>
                  </a:lnTo>
                  <a:lnTo>
                    <a:pt x="62" y="40"/>
                  </a:lnTo>
                  <a:lnTo>
                    <a:pt x="62" y="40"/>
                  </a:lnTo>
                  <a:lnTo>
                    <a:pt x="58" y="32"/>
                  </a:lnTo>
                  <a:lnTo>
                    <a:pt x="58" y="32"/>
                  </a:lnTo>
                  <a:lnTo>
                    <a:pt x="54" y="28"/>
                  </a:lnTo>
                  <a:lnTo>
                    <a:pt x="52" y="24"/>
                  </a:lnTo>
                  <a:lnTo>
                    <a:pt x="52" y="24"/>
                  </a:lnTo>
                  <a:lnTo>
                    <a:pt x="46" y="30"/>
                  </a:lnTo>
                  <a:lnTo>
                    <a:pt x="4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3" name="Freeform 35"/>
            <p:cNvSpPr>
              <a:spLocks noEditPoints="1"/>
            </p:cNvSpPr>
            <p:nvPr userDrawn="1"/>
          </p:nvSpPr>
          <p:spPr bwMode="auto">
            <a:xfrm>
              <a:off x="3311" y="3844"/>
              <a:ext cx="108" cy="108"/>
            </a:xfrm>
            <a:custGeom>
              <a:avLst/>
              <a:gdLst>
                <a:gd name="T0" fmla="*/ 104 w 108"/>
                <a:gd name="T1" fmla="*/ 38 h 108"/>
                <a:gd name="T2" fmla="*/ 106 w 108"/>
                <a:gd name="T3" fmla="*/ 40 h 108"/>
                <a:gd name="T4" fmla="*/ 106 w 108"/>
                <a:gd name="T5" fmla="*/ 44 h 108"/>
                <a:gd name="T6" fmla="*/ 104 w 108"/>
                <a:gd name="T7" fmla="*/ 48 h 108"/>
                <a:gd name="T8" fmla="*/ 98 w 108"/>
                <a:gd name="T9" fmla="*/ 58 h 108"/>
                <a:gd name="T10" fmla="*/ 88 w 108"/>
                <a:gd name="T11" fmla="*/ 74 h 108"/>
                <a:gd name="T12" fmla="*/ 60 w 108"/>
                <a:gd name="T13" fmla="*/ 100 h 108"/>
                <a:gd name="T14" fmla="*/ 52 w 108"/>
                <a:gd name="T15" fmla="*/ 104 h 108"/>
                <a:gd name="T16" fmla="*/ 50 w 108"/>
                <a:gd name="T17" fmla="*/ 106 h 108"/>
                <a:gd name="T18" fmla="*/ 48 w 108"/>
                <a:gd name="T19" fmla="*/ 108 h 108"/>
                <a:gd name="T20" fmla="*/ 42 w 108"/>
                <a:gd name="T21" fmla="*/ 106 h 108"/>
                <a:gd name="T22" fmla="*/ 30 w 108"/>
                <a:gd name="T23" fmla="*/ 98 h 108"/>
                <a:gd name="T24" fmla="*/ 24 w 108"/>
                <a:gd name="T25" fmla="*/ 94 h 108"/>
                <a:gd name="T26" fmla="*/ 20 w 108"/>
                <a:gd name="T27" fmla="*/ 86 h 108"/>
                <a:gd name="T28" fmla="*/ 16 w 108"/>
                <a:gd name="T29" fmla="*/ 80 h 108"/>
                <a:gd name="T30" fmla="*/ 12 w 108"/>
                <a:gd name="T31" fmla="*/ 76 h 108"/>
                <a:gd name="T32" fmla="*/ 8 w 108"/>
                <a:gd name="T33" fmla="*/ 76 h 108"/>
                <a:gd name="T34" fmla="*/ 6 w 108"/>
                <a:gd name="T35" fmla="*/ 72 h 108"/>
                <a:gd name="T36" fmla="*/ 2 w 108"/>
                <a:gd name="T37" fmla="*/ 66 h 108"/>
                <a:gd name="T38" fmla="*/ 0 w 108"/>
                <a:gd name="T39" fmla="*/ 58 h 108"/>
                <a:gd name="T40" fmla="*/ 2 w 108"/>
                <a:gd name="T41" fmla="*/ 54 h 108"/>
                <a:gd name="T42" fmla="*/ 4 w 108"/>
                <a:gd name="T43" fmla="*/ 50 h 108"/>
                <a:gd name="T44" fmla="*/ 12 w 108"/>
                <a:gd name="T45" fmla="*/ 40 h 108"/>
                <a:gd name="T46" fmla="*/ 22 w 108"/>
                <a:gd name="T47" fmla="*/ 28 h 108"/>
                <a:gd name="T48" fmla="*/ 32 w 108"/>
                <a:gd name="T49" fmla="*/ 14 h 108"/>
                <a:gd name="T50" fmla="*/ 44 w 108"/>
                <a:gd name="T51" fmla="*/ 2 h 108"/>
                <a:gd name="T52" fmla="*/ 48 w 108"/>
                <a:gd name="T53" fmla="*/ 0 h 108"/>
                <a:gd name="T54" fmla="*/ 58 w 108"/>
                <a:gd name="T55" fmla="*/ 2 h 108"/>
                <a:gd name="T56" fmla="*/ 66 w 108"/>
                <a:gd name="T57" fmla="*/ 10 h 108"/>
                <a:gd name="T58" fmla="*/ 70 w 108"/>
                <a:gd name="T59" fmla="*/ 14 h 108"/>
                <a:gd name="T60" fmla="*/ 74 w 108"/>
                <a:gd name="T61" fmla="*/ 16 h 108"/>
                <a:gd name="T62" fmla="*/ 76 w 108"/>
                <a:gd name="T63" fmla="*/ 20 h 108"/>
                <a:gd name="T64" fmla="*/ 82 w 108"/>
                <a:gd name="T65" fmla="*/ 26 h 108"/>
                <a:gd name="T66" fmla="*/ 94 w 108"/>
                <a:gd name="T67" fmla="*/ 32 h 108"/>
                <a:gd name="T68" fmla="*/ 100 w 108"/>
                <a:gd name="T69" fmla="*/ 34 h 108"/>
                <a:gd name="T70" fmla="*/ 104 w 108"/>
                <a:gd name="T71" fmla="*/ 38 h 108"/>
                <a:gd name="T72" fmla="*/ 54 w 108"/>
                <a:gd name="T73" fmla="*/ 30 h 108"/>
                <a:gd name="T74" fmla="*/ 50 w 108"/>
                <a:gd name="T75" fmla="*/ 26 h 108"/>
                <a:gd name="T76" fmla="*/ 42 w 108"/>
                <a:gd name="T77" fmla="*/ 32 h 108"/>
                <a:gd name="T78" fmla="*/ 34 w 108"/>
                <a:gd name="T79" fmla="*/ 40 h 108"/>
                <a:gd name="T80" fmla="*/ 30 w 108"/>
                <a:gd name="T81" fmla="*/ 48 h 108"/>
                <a:gd name="T82" fmla="*/ 22 w 108"/>
                <a:gd name="T83" fmla="*/ 56 h 108"/>
                <a:gd name="T84" fmla="*/ 22 w 108"/>
                <a:gd name="T85" fmla="*/ 58 h 108"/>
                <a:gd name="T86" fmla="*/ 28 w 108"/>
                <a:gd name="T87" fmla="*/ 66 h 108"/>
                <a:gd name="T88" fmla="*/ 32 w 108"/>
                <a:gd name="T89" fmla="*/ 70 h 108"/>
                <a:gd name="T90" fmla="*/ 34 w 108"/>
                <a:gd name="T91" fmla="*/ 74 h 108"/>
                <a:gd name="T92" fmla="*/ 40 w 108"/>
                <a:gd name="T93" fmla="*/ 78 h 108"/>
                <a:gd name="T94" fmla="*/ 48 w 108"/>
                <a:gd name="T95" fmla="*/ 84 h 108"/>
                <a:gd name="T96" fmla="*/ 52 w 108"/>
                <a:gd name="T97" fmla="*/ 86 h 108"/>
                <a:gd name="T98" fmla="*/ 54 w 108"/>
                <a:gd name="T99" fmla="*/ 82 h 108"/>
                <a:gd name="T100" fmla="*/ 62 w 108"/>
                <a:gd name="T101" fmla="*/ 70 h 108"/>
                <a:gd name="T102" fmla="*/ 68 w 108"/>
                <a:gd name="T103" fmla="*/ 66 h 108"/>
                <a:gd name="T104" fmla="*/ 72 w 108"/>
                <a:gd name="T105" fmla="*/ 62 h 108"/>
                <a:gd name="T106" fmla="*/ 76 w 108"/>
                <a:gd name="T107" fmla="*/ 58 h 108"/>
                <a:gd name="T108" fmla="*/ 80 w 108"/>
                <a:gd name="T109" fmla="*/ 54 h 108"/>
                <a:gd name="T110" fmla="*/ 78 w 108"/>
                <a:gd name="T111" fmla="*/ 50 h 108"/>
                <a:gd name="T112" fmla="*/ 74 w 108"/>
                <a:gd name="T113" fmla="*/ 50 h 108"/>
                <a:gd name="T114" fmla="*/ 66 w 108"/>
                <a:gd name="T115" fmla="*/ 44 h 108"/>
                <a:gd name="T116" fmla="*/ 54 w 108"/>
                <a:gd name="T117"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108">
                  <a:moveTo>
                    <a:pt x="104" y="38"/>
                  </a:moveTo>
                  <a:lnTo>
                    <a:pt x="104" y="38"/>
                  </a:lnTo>
                  <a:lnTo>
                    <a:pt x="106" y="40"/>
                  </a:lnTo>
                  <a:lnTo>
                    <a:pt x="106" y="40"/>
                  </a:lnTo>
                  <a:lnTo>
                    <a:pt x="108" y="42"/>
                  </a:lnTo>
                  <a:lnTo>
                    <a:pt x="106" y="44"/>
                  </a:lnTo>
                  <a:lnTo>
                    <a:pt x="104" y="48"/>
                  </a:lnTo>
                  <a:lnTo>
                    <a:pt x="104" y="48"/>
                  </a:lnTo>
                  <a:lnTo>
                    <a:pt x="98" y="58"/>
                  </a:lnTo>
                  <a:lnTo>
                    <a:pt x="98" y="58"/>
                  </a:lnTo>
                  <a:lnTo>
                    <a:pt x="88" y="74"/>
                  </a:lnTo>
                  <a:lnTo>
                    <a:pt x="88" y="74"/>
                  </a:lnTo>
                  <a:lnTo>
                    <a:pt x="76" y="90"/>
                  </a:lnTo>
                  <a:lnTo>
                    <a:pt x="60" y="100"/>
                  </a:lnTo>
                  <a:lnTo>
                    <a:pt x="60" y="100"/>
                  </a:lnTo>
                  <a:lnTo>
                    <a:pt x="52" y="104"/>
                  </a:lnTo>
                  <a:lnTo>
                    <a:pt x="52" y="104"/>
                  </a:lnTo>
                  <a:lnTo>
                    <a:pt x="50" y="106"/>
                  </a:lnTo>
                  <a:lnTo>
                    <a:pt x="48" y="108"/>
                  </a:lnTo>
                  <a:lnTo>
                    <a:pt x="48" y="108"/>
                  </a:lnTo>
                  <a:lnTo>
                    <a:pt x="42" y="106"/>
                  </a:lnTo>
                  <a:lnTo>
                    <a:pt x="42" y="106"/>
                  </a:lnTo>
                  <a:lnTo>
                    <a:pt x="34" y="102"/>
                  </a:lnTo>
                  <a:lnTo>
                    <a:pt x="30" y="98"/>
                  </a:lnTo>
                  <a:lnTo>
                    <a:pt x="30" y="98"/>
                  </a:lnTo>
                  <a:lnTo>
                    <a:pt x="24" y="94"/>
                  </a:lnTo>
                  <a:lnTo>
                    <a:pt x="24" y="94"/>
                  </a:lnTo>
                  <a:lnTo>
                    <a:pt x="20" y="86"/>
                  </a:lnTo>
                  <a:lnTo>
                    <a:pt x="20" y="86"/>
                  </a:lnTo>
                  <a:lnTo>
                    <a:pt x="16" y="80"/>
                  </a:lnTo>
                  <a:lnTo>
                    <a:pt x="12" y="76"/>
                  </a:lnTo>
                  <a:lnTo>
                    <a:pt x="12" y="76"/>
                  </a:lnTo>
                  <a:lnTo>
                    <a:pt x="8" y="76"/>
                  </a:lnTo>
                  <a:lnTo>
                    <a:pt x="8" y="76"/>
                  </a:lnTo>
                  <a:lnTo>
                    <a:pt x="6" y="72"/>
                  </a:lnTo>
                  <a:lnTo>
                    <a:pt x="6" y="72"/>
                  </a:lnTo>
                  <a:lnTo>
                    <a:pt x="2" y="66"/>
                  </a:lnTo>
                  <a:lnTo>
                    <a:pt x="2" y="66"/>
                  </a:lnTo>
                  <a:lnTo>
                    <a:pt x="0" y="62"/>
                  </a:lnTo>
                  <a:lnTo>
                    <a:pt x="0" y="58"/>
                  </a:lnTo>
                  <a:lnTo>
                    <a:pt x="0" y="58"/>
                  </a:lnTo>
                  <a:lnTo>
                    <a:pt x="2" y="54"/>
                  </a:lnTo>
                  <a:lnTo>
                    <a:pt x="4" y="50"/>
                  </a:lnTo>
                  <a:lnTo>
                    <a:pt x="4" y="50"/>
                  </a:lnTo>
                  <a:lnTo>
                    <a:pt x="12" y="40"/>
                  </a:lnTo>
                  <a:lnTo>
                    <a:pt x="12" y="40"/>
                  </a:lnTo>
                  <a:lnTo>
                    <a:pt x="22" y="28"/>
                  </a:lnTo>
                  <a:lnTo>
                    <a:pt x="22" y="28"/>
                  </a:lnTo>
                  <a:lnTo>
                    <a:pt x="32" y="14"/>
                  </a:lnTo>
                  <a:lnTo>
                    <a:pt x="32" y="14"/>
                  </a:lnTo>
                  <a:lnTo>
                    <a:pt x="36" y="8"/>
                  </a:lnTo>
                  <a:lnTo>
                    <a:pt x="44" y="2"/>
                  </a:lnTo>
                  <a:lnTo>
                    <a:pt x="44" y="2"/>
                  </a:lnTo>
                  <a:lnTo>
                    <a:pt x="48" y="0"/>
                  </a:lnTo>
                  <a:lnTo>
                    <a:pt x="50" y="0"/>
                  </a:lnTo>
                  <a:lnTo>
                    <a:pt x="58" y="2"/>
                  </a:lnTo>
                  <a:lnTo>
                    <a:pt x="58" y="2"/>
                  </a:lnTo>
                  <a:lnTo>
                    <a:pt x="66" y="10"/>
                  </a:lnTo>
                  <a:lnTo>
                    <a:pt x="66" y="10"/>
                  </a:lnTo>
                  <a:lnTo>
                    <a:pt x="70" y="14"/>
                  </a:lnTo>
                  <a:lnTo>
                    <a:pt x="70" y="14"/>
                  </a:lnTo>
                  <a:lnTo>
                    <a:pt x="74" y="16"/>
                  </a:lnTo>
                  <a:lnTo>
                    <a:pt x="76" y="20"/>
                  </a:lnTo>
                  <a:lnTo>
                    <a:pt x="76" y="20"/>
                  </a:lnTo>
                  <a:lnTo>
                    <a:pt x="82" y="26"/>
                  </a:lnTo>
                  <a:lnTo>
                    <a:pt x="82" y="26"/>
                  </a:lnTo>
                  <a:lnTo>
                    <a:pt x="88" y="30"/>
                  </a:lnTo>
                  <a:lnTo>
                    <a:pt x="94" y="32"/>
                  </a:lnTo>
                  <a:lnTo>
                    <a:pt x="94" y="32"/>
                  </a:lnTo>
                  <a:lnTo>
                    <a:pt x="100" y="34"/>
                  </a:lnTo>
                  <a:lnTo>
                    <a:pt x="104" y="38"/>
                  </a:lnTo>
                  <a:lnTo>
                    <a:pt x="104" y="38"/>
                  </a:lnTo>
                  <a:close/>
                  <a:moveTo>
                    <a:pt x="54" y="30"/>
                  </a:moveTo>
                  <a:lnTo>
                    <a:pt x="54" y="30"/>
                  </a:lnTo>
                  <a:lnTo>
                    <a:pt x="50" y="26"/>
                  </a:lnTo>
                  <a:lnTo>
                    <a:pt x="50" y="26"/>
                  </a:lnTo>
                  <a:lnTo>
                    <a:pt x="46" y="28"/>
                  </a:lnTo>
                  <a:lnTo>
                    <a:pt x="42" y="32"/>
                  </a:lnTo>
                  <a:lnTo>
                    <a:pt x="42" y="32"/>
                  </a:lnTo>
                  <a:lnTo>
                    <a:pt x="34" y="40"/>
                  </a:lnTo>
                  <a:lnTo>
                    <a:pt x="34" y="40"/>
                  </a:lnTo>
                  <a:lnTo>
                    <a:pt x="30" y="48"/>
                  </a:lnTo>
                  <a:lnTo>
                    <a:pt x="30" y="48"/>
                  </a:lnTo>
                  <a:lnTo>
                    <a:pt x="22" y="56"/>
                  </a:lnTo>
                  <a:lnTo>
                    <a:pt x="22" y="56"/>
                  </a:lnTo>
                  <a:lnTo>
                    <a:pt x="22" y="58"/>
                  </a:lnTo>
                  <a:lnTo>
                    <a:pt x="24" y="60"/>
                  </a:lnTo>
                  <a:lnTo>
                    <a:pt x="28" y="66"/>
                  </a:lnTo>
                  <a:lnTo>
                    <a:pt x="28" y="66"/>
                  </a:lnTo>
                  <a:lnTo>
                    <a:pt x="32" y="70"/>
                  </a:lnTo>
                  <a:lnTo>
                    <a:pt x="34" y="74"/>
                  </a:lnTo>
                  <a:lnTo>
                    <a:pt x="34" y="74"/>
                  </a:lnTo>
                  <a:lnTo>
                    <a:pt x="38" y="76"/>
                  </a:lnTo>
                  <a:lnTo>
                    <a:pt x="40" y="78"/>
                  </a:lnTo>
                  <a:lnTo>
                    <a:pt x="40" y="78"/>
                  </a:lnTo>
                  <a:lnTo>
                    <a:pt x="48" y="84"/>
                  </a:lnTo>
                  <a:lnTo>
                    <a:pt x="48" y="84"/>
                  </a:lnTo>
                  <a:lnTo>
                    <a:pt x="52" y="86"/>
                  </a:lnTo>
                  <a:lnTo>
                    <a:pt x="54" y="82"/>
                  </a:lnTo>
                  <a:lnTo>
                    <a:pt x="54" y="82"/>
                  </a:lnTo>
                  <a:lnTo>
                    <a:pt x="62" y="70"/>
                  </a:lnTo>
                  <a:lnTo>
                    <a:pt x="62" y="70"/>
                  </a:lnTo>
                  <a:lnTo>
                    <a:pt x="68" y="66"/>
                  </a:lnTo>
                  <a:lnTo>
                    <a:pt x="68" y="66"/>
                  </a:lnTo>
                  <a:lnTo>
                    <a:pt x="72" y="62"/>
                  </a:lnTo>
                  <a:lnTo>
                    <a:pt x="72" y="62"/>
                  </a:lnTo>
                  <a:lnTo>
                    <a:pt x="76" y="58"/>
                  </a:lnTo>
                  <a:lnTo>
                    <a:pt x="76" y="58"/>
                  </a:lnTo>
                  <a:lnTo>
                    <a:pt x="80" y="54"/>
                  </a:lnTo>
                  <a:lnTo>
                    <a:pt x="80" y="54"/>
                  </a:lnTo>
                  <a:lnTo>
                    <a:pt x="80" y="50"/>
                  </a:lnTo>
                  <a:lnTo>
                    <a:pt x="78" y="50"/>
                  </a:lnTo>
                  <a:lnTo>
                    <a:pt x="74" y="50"/>
                  </a:lnTo>
                  <a:lnTo>
                    <a:pt x="74" y="50"/>
                  </a:lnTo>
                  <a:lnTo>
                    <a:pt x="68" y="48"/>
                  </a:lnTo>
                  <a:lnTo>
                    <a:pt x="66" y="44"/>
                  </a:lnTo>
                  <a:lnTo>
                    <a:pt x="66" y="44"/>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4" name="Freeform 36"/>
            <p:cNvSpPr>
              <a:spLocks/>
            </p:cNvSpPr>
            <p:nvPr userDrawn="1"/>
          </p:nvSpPr>
          <p:spPr bwMode="auto">
            <a:xfrm>
              <a:off x="3313" y="3974"/>
              <a:ext cx="104" cy="110"/>
            </a:xfrm>
            <a:custGeom>
              <a:avLst/>
              <a:gdLst>
                <a:gd name="T0" fmla="*/ 90 w 104"/>
                <a:gd name="T1" fmla="*/ 32 h 110"/>
                <a:gd name="T2" fmla="*/ 104 w 104"/>
                <a:gd name="T3" fmla="*/ 52 h 110"/>
                <a:gd name="T4" fmla="*/ 104 w 104"/>
                <a:gd name="T5" fmla="*/ 58 h 110"/>
                <a:gd name="T6" fmla="*/ 100 w 104"/>
                <a:gd name="T7" fmla="*/ 62 h 110"/>
                <a:gd name="T8" fmla="*/ 92 w 104"/>
                <a:gd name="T9" fmla="*/ 70 h 110"/>
                <a:gd name="T10" fmla="*/ 88 w 104"/>
                <a:gd name="T11" fmla="*/ 74 h 110"/>
                <a:gd name="T12" fmla="*/ 84 w 104"/>
                <a:gd name="T13" fmla="*/ 76 h 110"/>
                <a:gd name="T14" fmla="*/ 72 w 104"/>
                <a:gd name="T15" fmla="*/ 90 h 110"/>
                <a:gd name="T16" fmla="*/ 66 w 104"/>
                <a:gd name="T17" fmla="*/ 96 h 110"/>
                <a:gd name="T18" fmla="*/ 64 w 104"/>
                <a:gd name="T19" fmla="*/ 100 h 110"/>
                <a:gd name="T20" fmla="*/ 60 w 104"/>
                <a:gd name="T21" fmla="*/ 104 h 110"/>
                <a:gd name="T22" fmla="*/ 54 w 104"/>
                <a:gd name="T23" fmla="*/ 110 h 110"/>
                <a:gd name="T24" fmla="*/ 50 w 104"/>
                <a:gd name="T25" fmla="*/ 110 h 110"/>
                <a:gd name="T26" fmla="*/ 48 w 104"/>
                <a:gd name="T27" fmla="*/ 106 h 110"/>
                <a:gd name="T28" fmla="*/ 34 w 104"/>
                <a:gd name="T29" fmla="*/ 94 h 110"/>
                <a:gd name="T30" fmla="*/ 26 w 104"/>
                <a:gd name="T31" fmla="*/ 86 h 110"/>
                <a:gd name="T32" fmla="*/ 14 w 104"/>
                <a:gd name="T33" fmla="*/ 78 h 110"/>
                <a:gd name="T34" fmla="*/ 10 w 104"/>
                <a:gd name="T35" fmla="*/ 68 h 110"/>
                <a:gd name="T36" fmla="*/ 8 w 104"/>
                <a:gd name="T37" fmla="*/ 66 h 110"/>
                <a:gd name="T38" fmla="*/ 4 w 104"/>
                <a:gd name="T39" fmla="*/ 64 h 110"/>
                <a:gd name="T40" fmla="*/ 0 w 104"/>
                <a:gd name="T41" fmla="*/ 58 h 110"/>
                <a:gd name="T42" fmla="*/ 2 w 104"/>
                <a:gd name="T43" fmla="*/ 52 h 110"/>
                <a:gd name="T44" fmla="*/ 6 w 104"/>
                <a:gd name="T45" fmla="*/ 48 h 110"/>
                <a:gd name="T46" fmla="*/ 8 w 104"/>
                <a:gd name="T47" fmla="*/ 42 h 110"/>
                <a:gd name="T48" fmla="*/ 14 w 104"/>
                <a:gd name="T49" fmla="*/ 32 h 110"/>
                <a:gd name="T50" fmla="*/ 32 w 104"/>
                <a:gd name="T51" fmla="*/ 12 h 110"/>
                <a:gd name="T52" fmla="*/ 44 w 104"/>
                <a:gd name="T53" fmla="*/ 0 h 110"/>
                <a:gd name="T54" fmla="*/ 48 w 104"/>
                <a:gd name="T55" fmla="*/ 0 h 110"/>
                <a:gd name="T56" fmla="*/ 52 w 104"/>
                <a:gd name="T57" fmla="*/ 2 h 110"/>
                <a:gd name="T58" fmla="*/ 58 w 104"/>
                <a:gd name="T59" fmla="*/ 8 h 110"/>
                <a:gd name="T60" fmla="*/ 70 w 104"/>
                <a:gd name="T61" fmla="*/ 20 h 110"/>
                <a:gd name="T62" fmla="*/ 84 w 104"/>
                <a:gd name="T63" fmla="*/ 28 h 110"/>
                <a:gd name="T64" fmla="*/ 90 w 104"/>
                <a:gd name="T65" fmla="*/ 3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10">
                  <a:moveTo>
                    <a:pt x="90" y="32"/>
                  </a:moveTo>
                  <a:lnTo>
                    <a:pt x="90" y="32"/>
                  </a:lnTo>
                  <a:lnTo>
                    <a:pt x="100" y="44"/>
                  </a:lnTo>
                  <a:lnTo>
                    <a:pt x="104" y="52"/>
                  </a:lnTo>
                  <a:lnTo>
                    <a:pt x="104" y="56"/>
                  </a:lnTo>
                  <a:lnTo>
                    <a:pt x="104" y="58"/>
                  </a:lnTo>
                  <a:lnTo>
                    <a:pt x="104" y="58"/>
                  </a:lnTo>
                  <a:lnTo>
                    <a:pt x="100" y="62"/>
                  </a:lnTo>
                  <a:lnTo>
                    <a:pt x="100" y="62"/>
                  </a:lnTo>
                  <a:lnTo>
                    <a:pt x="92" y="70"/>
                  </a:lnTo>
                  <a:lnTo>
                    <a:pt x="92" y="70"/>
                  </a:lnTo>
                  <a:lnTo>
                    <a:pt x="88" y="74"/>
                  </a:lnTo>
                  <a:lnTo>
                    <a:pt x="88" y="74"/>
                  </a:lnTo>
                  <a:lnTo>
                    <a:pt x="84" y="76"/>
                  </a:lnTo>
                  <a:lnTo>
                    <a:pt x="84" y="76"/>
                  </a:lnTo>
                  <a:lnTo>
                    <a:pt x="72" y="90"/>
                  </a:lnTo>
                  <a:lnTo>
                    <a:pt x="72" y="90"/>
                  </a:lnTo>
                  <a:lnTo>
                    <a:pt x="66" y="96"/>
                  </a:lnTo>
                  <a:lnTo>
                    <a:pt x="66" y="96"/>
                  </a:lnTo>
                  <a:lnTo>
                    <a:pt x="64" y="100"/>
                  </a:lnTo>
                  <a:lnTo>
                    <a:pt x="60" y="104"/>
                  </a:lnTo>
                  <a:lnTo>
                    <a:pt x="60" y="104"/>
                  </a:lnTo>
                  <a:lnTo>
                    <a:pt x="56" y="108"/>
                  </a:lnTo>
                  <a:lnTo>
                    <a:pt x="54" y="110"/>
                  </a:lnTo>
                  <a:lnTo>
                    <a:pt x="50" y="110"/>
                  </a:lnTo>
                  <a:lnTo>
                    <a:pt x="50" y="110"/>
                  </a:lnTo>
                  <a:lnTo>
                    <a:pt x="48" y="106"/>
                  </a:lnTo>
                  <a:lnTo>
                    <a:pt x="48" y="106"/>
                  </a:lnTo>
                  <a:lnTo>
                    <a:pt x="34" y="94"/>
                  </a:lnTo>
                  <a:lnTo>
                    <a:pt x="34" y="94"/>
                  </a:lnTo>
                  <a:lnTo>
                    <a:pt x="26" y="86"/>
                  </a:lnTo>
                  <a:lnTo>
                    <a:pt x="26" y="86"/>
                  </a:lnTo>
                  <a:lnTo>
                    <a:pt x="20" y="82"/>
                  </a:lnTo>
                  <a:lnTo>
                    <a:pt x="14" y="78"/>
                  </a:lnTo>
                  <a:lnTo>
                    <a:pt x="14" y="78"/>
                  </a:lnTo>
                  <a:lnTo>
                    <a:pt x="10" y="68"/>
                  </a:lnTo>
                  <a:lnTo>
                    <a:pt x="10" y="68"/>
                  </a:lnTo>
                  <a:lnTo>
                    <a:pt x="8" y="66"/>
                  </a:lnTo>
                  <a:lnTo>
                    <a:pt x="4" y="64"/>
                  </a:lnTo>
                  <a:lnTo>
                    <a:pt x="4" y="64"/>
                  </a:lnTo>
                  <a:lnTo>
                    <a:pt x="0" y="58"/>
                  </a:lnTo>
                  <a:lnTo>
                    <a:pt x="0" y="58"/>
                  </a:lnTo>
                  <a:lnTo>
                    <a:pt x="0" y="54"/>
                  </a:lnTo>
                  <a:lnTo>
                    <a:pt x="2" y="52"/>
                  </a:lnTo>
                  <a:lnTo>
                    <a:pt x="2" y="52"/>
                  </a:lnTo>
                  <a:lnTo>
                    <a:pt x="6" y="48"/>
                  </a:lnTo>
                  <a:lnTo>
                    <a:pt x="8" y="42"/>
                  </a:lnTo>
                  <a:lnTo>
                    <a:pt x="8" y="42"/>
                  </a:lnTo>
                  <a:lnTo>
                    <a:pt x="14" y="32"/>
                  </a:lnTo>
                  <a:lnTo>
                    <a:pt x="14" y="32"/>
                  </a:lnTo>
                  <a:lnTo>
                    <a:pt x="32" y="12"/>
                  </a:lnTo>
                  <a:lnTo>
                    <a:pt x="32" y="12"/>
                  </a:lnTo>
                  <a:lnTo>
                    <a:pt x="40" y="4"/>
                  </a:lnTo>
                  <a:lnTo>
                    <a:pt x="44" y="0"/>
                  </a:lnTo>
                  <a:lnTo>
                    <a:pt x="48" y="0"/>
                  </a:lnTo>
                  <a:lnTo>
                    <a:pt x="48" y="0"/>
                  </a:lnTo>
                  <a:lnTo>
                    <a:pt x="52" y="2"/>
                  </a:lnTo>
                  <a:lnTo>
                    <a:pt x="52" y="2"/>
                  </a:lnTo>
                  <a:lnTo>
                    <a:pt x="58" y="8"/>
                  </a:lnTo>
                  <a:lnTo>
                    <a:pt x="58" y="8"/>
                  </a:lnTo>
                  <a:lnTo>
                    <a:pt x="70" y="20"/>
                  </a:lnTo>
                  <a:lnTo>
                    <a:pt x="70" y="20"/>
                  </a:lnTo>
                  <a:lnTo>
                    <a:pt x="76" y="26"/>
                  </a:lnTo>
                  <a:lnTo>
                    <a:pt x="84" y="28"/>
                  </a:lnTo>
                  <a:lnTo>
                    <a:pt x="84" y="28"/>
                  </a:lnTo>
                  <a:lnTo>
                    <a:pt x="90" y="32"/>
                  </a:lnTo>
                  <a:lnTo>
                    <a:pt x="9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5" name="Freeform 37"/>
            <p:cNvSpPr>
              <a:spLocks/>
            </p:cNvSpPr>
            <p:nvPr userDrawn="1"/>
          </p:nvSpPr>
          <p:spPr bwMode="auto">
            <a:xfrm>
              <a:off x="3317" y="3708"/>
              <a:ext cx="104" cy="116"/>
            </a:xfrm>
            <a:custGeom>
              <a:avLst/>
              <a:gdLst>
                <a:gd name="T0" fmla="*/ 100 w 104"/>
                <a:gd name="T1" fmla="*/ 46 h 116"/>
                <a:gd name="T2" fmla="*/ 102 w 104"/>
                <a:gd name="T3" fmla="*/ 48 h 116"/>
                <a:gd name="T4" fmla="*/ 104 w 104"/>
                <a:gd name="T5" fmla="*/ 54 h 116"/>
                <a:gd name="T6" fmla="*/ 104 w 104"/>
                <a:gd name="T7" fmla="*/ 60 h 116"/>
                <a:gd name="T8" fmla="*/ 102 w 104"/>
                <a:gd name="T9" fmla="*/ 66 h 116"/>
                <a:gd name="T10" fmla="*/ 96 w 104"/>
                <a:gd name="T11" fmla="*/ 74 h 116"/>
                <a:gd name="T12" fmla="*/ 90 w 104"/>
                <a:gd name="T13" fmla="*/ 82 h 116"/>
                <a:gd name="T14" fmla="*/ 88 w 104"/>
                <a:gd name="T15" fmla="*/ 84 h 116"/>
                <a:gd name="T16" fmla="*/ 84 w 104"/>
                <a:gd name="T17" fmla="*/ 88 h 116"/>
                <a:gd name="T18" fmla="*/ 78 w 104"/>
                <a:gd name="T19" fmla="*/ 96 h 116"/>
                <a:gd name="T20" fmla="*/ 68 w 104"/>
                <a:gd name="T21" fmla="*/ 106 h 116"/>
                <a:gd name="T22" fmla="*/ 64 w 104"/>
                <a:gd name="T23" fmla="*/ 108 h 116"/>
                <a:gd name="T24" fmla="*/ 60 w 104"/>
                <a:gd name="T25" fmla="*/ 112 h 116"/>
                <a:gd name="T26" fmla="*/ 54 w 104"/>
                <a:gd name="T27" fmla="*/ 116 h 116"/>
                <a:gd name="T28" fmla="*/ 50 w 104"/>
                <a:gd name="T29" fmla="*/ 116 h 116"/>
                <a:gd name="T30" fmla="*/ 42 w 104"/>
                <a:gd name="T31" fmla="*/ 112 h 116"/>
                <a:gd name="T32" fmla="*/ 32 w 104"/>
                <a:gd name="T33" fmla="*/ 102 h 116"/>
                <a:gd name="T34" fmla="*/ 28 w 104"/>
                <a:gd name="T35" fmla="*/ 96 h 116"/>
                <a:gd name="T36" fmla="*/ 22 w 104"/>
                <a:gd name="T37" fmla="*/ 90 h 116"/>
                <a:gd name="T38" fmla="*/ 18 w 104"/>
                <a:gd name="T39" fmla="*/ 86 h 116"/>
                <a:gd name="T40" fmla="*/ 12 w 104"/>
                <a:gd name="T41" fmla="*/ 80 h 116"/>
                <a:gd name="T42" fmla="*/ 2 w 104"/>
                <a:gd name="T43" fmla="*/ 72 h 116"/>
                <a:gd name="T44" fmla="*/ 0 w 104"/>
                <a:gd name="T45" fmla="*/ 68 h 116"/>
                <a:gd name="T46" fmla="*/ 2 w 104"/>
                <a:gd name="T47" fmla="*/ 62 h 116"/>
                <a:gd name="T48" fmla="*/ 0 w 104"/>
                <a:gd name="T49" fmla="*/ 56 h 116"/>
                <a:gd name="T50" fmla="*/ 2 w 104"/>
                <a:gd name="T51" fmla="*/ 52 h 116"/>
                <a:gd name="T52" fmla="*/ 6 w 104"/>
                <a:gd name="T53" fmla="*/ 46 h 116"/>
                <a:gd name="T54" fmla="*/ 12 w 104"/>
                <a:gd name="T55" fmla="*/ 40 h 116"/>
                <a:gd name="T56" fmla="*/ 16 w 104"/>
                <a:gd name="T57" fmla="*/ 34 h 116"/>
                <a:gd name="T58" fmla="*/ 24 w 104"/>
                <a:gd name="T59" fmla="*/ 28 h 116"/>
                <a:gd name="T60" fmla="*/ 30 w 104"/>
                <a:gd name="T61" fmla="*/ 22 h 116"/>
                <a:gd name="T62" fmla="*/ 34 w 104"/>
                <a:gd name="T63" fmla="*/ 18 h 116"/>
                <a:gd name="T64" fmla="*/ 40 w 104"/>
                <a:gd name="T65" fmla="*/ 12 h 116"/>
                <a:gd name="T66" fmla="*/ 46 w 104"/>
                <a:gd name="T67" fmla="*/ 6 h 116"/>
                <a:gd name="T68" fmla="*/ 52 w 104"/>
                <a:gd name="T69" fmla="*/ 0 h 116"/>
                <a:gd name="T70" fmla="*/ 56 w 104"/>
                <a:gd name="T71" fmla="*/ 2 h 116"/>
                <a:gd name="T72" fmla="*/ 68 w 104"/>
                <a:gd name="T73" fmla="*/ 14 h 116"/>
                <a:gd name="T74" fmla="*/ 74 w 104"/>
                <a:gd name="T75" fmla="*/ 22 h 116"/>
                <a:gd name="T76" fmla="*/ 82 w 104"/>
                <a:gd name="T77" fmla="*/ 28 h 116"/>
                <a:gd name="T78" fmla="*/ 90 w 104"/>
                <a:gd name="T79" fmla="*/ 36 h 116"/>
                <a:gd name="T80" fmla="*/ 96 w 104"/>
                <a:gd name="T81" fmla="*/ 42 h 116"/>
                <a:gd name="T82" fmla="*/ 100 w 104"/>
                <a:gd name="T83" fmla="*/ 4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16">
                  <a:moveTo>
                    <a:pt x="100" y="46"/>
                  </a:moveTo>
                  <a:lnTo>
                    <a:pt x="100" y="46"/>
                  </a:lnTo>
                  <a:lnTo>
                    <a:pt x="102" y="48"/>
                  </a:lnTo>
                  <a:lnTo>
                    <a:pt x="102" y="48"/>
                  </a:lnTo>
                  <a:lnTo>
                    <a:pt x="104" y="54"/>
                  </a:lnTo>
                  <a:lnTo>
                    <a:pt x="104" y="54"/>
                  </a:lnTo>
                  <a:lnTo>
                    <a:pt x="104" y="56"/>
                  </a:lnTo>
                  <a:lnTo>
                    <a:pt x="104" y="60"/>
                  </a:lnTo>
                  <a:lnTo>
                    <a:pt x="104" y="60"/>
                  </a:lnTo>
                  <a:lnTo>
                    <a:pt x="102" y="66"/>
                  </a:lnTo>
                  <a:lnTo>
                    <a:pt x="96" y="74"/>
                  </a:lnTo>
                  <a:lnTo>
                    <a:pt x="96" y="74"/>
                  </a:lnTo>
                  <a:lnTo>
                    <a:pt x="94" y="78"/>
                  </a:lnTo>
                  <a:lnTo>
                    <a:pt x="90" y="82"/>
                  </a:lnTo>
                  <a:lnTo>
                    <a:pt x="90" y="82"/>
                  </a:lnTo>
                  <a:lnTo>
                    <a:pt x="88" y="84"/>
                  </a:lnTo>
                  <a:lnTo>
                    <a:pt x="88" y="84"/>
                  </a:lnTo>
                  <a:lnTo>
                    <a:pt x="84" y="88"/>
                  </a:lnTo>
                  <a:lnTo>
                    <a:pt x="84" y="88"/>
                  </a:lnTo>
                  <a:lnTo>
                    <a:pt x="78" y="96"/>
                  </a:lnTo>
                  <a:lnTo>
                    <a:pt x="78" y="96"/>
                  </a:lnTo>
                  <a:lnTo>
                    <a:pt x="68" y="106"/>
                  </a:lnTo>
                  <a:lnTo>
                    <a:pt x="68" y="106"/>
                  </a:lnTo>
                  <a:lnTo>
                    <a:pt x="64" y="108"/>
                  </a:lnTo>
                  <a:lnTo>
                    <a:pt x="60" y="112"/>
                  </a:lnTo>
                  <a:lnTo>
                    <a:pt x="60" y="112"/>
                  </a:lnTo>
                  <a:lnTo>
                    <a:pt x="56" y="114"/>
                  </a:lnTo>
                  <a:lnTo>
                    <a:pt x="54" y="116"/>
                  </a:lnTo>
                  <a:lnTo>
                    <a:pt x="50" y="116"/>
                  </a:lnTo>
                  <a:lnTo>
                    <a:pt x="50" y="116"/>
                  </a:lnTo>
                  <a:lnTo>
                    <a:pt x="46" y="114"/>
                  </a:lnTo>
                  <a:lnTo>
                    <a:pt x="42" y="112"/>
                  </a:lnTo>
                  <a:lnTo>
                    <a:pt x="42" y="112"/>
                  </a:lnTo>
                  <a:lnTo>
                    <a:pt x="32" y="102"/>
                  </a:lnTo>
                  <a:lnTo>
                    <a:pt x="32" y="102"/>
                  </a:lnTo>
                  <a:lnTo>
                    <a:pt x="28" y="96"/>
                  </a:lnTo>
                  <a:lnTo>
                    <a:pt x="22" y="90"/>
                  </a:lnTo>
                  <a:lnTo>
                    <a:pt x="22" y="90"/>
                  </a:lnTo>
                  <a:lnTo>
                    <a:pt x="18" y="86"/>
                  </a:lnTo>
                  <a:lnTo>
                    <a:pt x="18" y="86"/>
                  </a:lnTo>
                  <a:lnTo>
                    <a:pt x="12" y="80"/>
                  </a:lnTo>
                  <a:lnTo>
                    <a:pt x="12" y="80"/>
                  </a:lnTo>
                  <a:lnTo>
                    <a:pt x="4" y="76"/>
                  </a:lnTo>
                  <a:lnTo>
                    <a:pt x="2" y="72"/>
                  </a:lnTo>
                  <a:lnTo>
                    <a:pt x="0" y="68"/>
                  </a:lnTo>
                  <a:lnTo>
                    <a:pt x="0" y="68"/>
                  </a:lnTo>
                  <a:lnTo>
                    <a:pt x="2" y="62"/>
                  </a:lnTo>
                  <a:lnTo>
                    <a:pt x="2" y="62"/>
                  </a:lnTo>
                  <a:lnTo>
                    <a:pt x="0" y="56"/>
                  </a:lnTo>
                  <a:lnTo>
                    <a:pt x="0" y="56"/>
                  </a:lnTo>
                  <a:lnTo>
                    <a:pt x="0" y="54"/>
                  </a:lnTo>
                  <a:lnTo>
                    <a:pt x="2" y="52"/>
                  </a:lnTo>
                  <a:lnTo>
                    <a:pt x="6" y="46"/>
                  </a:lnTo>
                  <a:lnTo>
                    <a:pt x="6" y="46"/>
                  </a:lnTo>
                  <a:lnTo>
                    <a:pt x="12" y="40"/>
                  </a:lnTo>
                  <a:lnTo>
                    <a:pt x="12" y="40"/>
                  </a:lnTo>
                  <a:lnTo>
                    <a:pt x="16" y="34"/>
                  </a:lnTo>
                  <a:lnTo>
                    <a:pt x="16" y="34"/>
                  </a:lnTo>
                  <a:lnTo>
                    <a:pt x="24" y="28"/>
                  </a:lnTo>
                  <a:lnTo>
                    <a:pt x="24" y="28"/>
                  </a:lnTo>
                  <a:lnTo>
                    <a:pt x="30" y="22"/>
                  </a:lnTo>
                  <a:lnTo>
                    <a:pt x="30" y="22"/>
                  </a:lnTo>
                  <a:lnTo>
                    <a:pt x="34" y="18"/>
                  </a:lnTo>
                  <a:lnTo>
                    <a:pt x="34" y="18"/>
                  </a:lnTo>
                  <a:lnTo>
                    <a:pt x="40" y="12"/>
                  </a:lnTo>
                  <a:lnTo>
                    <a:pt x="40" y="12"/>
                  </a:lnTo>
                  <a:lnTo>
                    <a:pt x="46" y="6"/>
                  </a:lnTo>
                  <a:lnTo>
                    <a:pt x="46" y="6"/>
                  </a:lnTo>
                  <a:lnTo>
                    <a:pt x="50" y="2"/>
                  </a:lnTo>
                  <a:lnTo>
                    <a:pt x="52" y="0"/>
                  </a:lnTo>
                  <a:lnTo>
                    <a:pt x="56" y="2"/>
                  </a:lnTo>
                  <a:lnTo>
                    <a:pt x="56" y="2"/>
                  </a:lnTo>
                  <a:lnTo>
                    <a:pt x="62" y="8"/>
                  </a:lnTo>
                  <a:lnTo>
                    <a:pt x="68" y="14"/>
                  </a:lnTo>
                  <a:lnTo>
                    <a:pt x="68" y="14"/>
                  </a:lnTo>
                  <a:lnTo>
                    <a:pt x="74" y="22"/>
                  </a:lnTo>
                  <a:lnTo>
                    <a:pt x="82" y="28"/>
                  </a:lnTo>
                  <a:lnTo>
                    <a:pt x="82" y="28"/>
                  </a:lnTo>
                  <a:lnTo>
                    <a:pt x="86" y="32"/>
                  </a:lnTo>
                  <a:lnTo>
                    <a:pt x="90" y="36"/>
                  </a:lnTo>
                  <a:lnTo>
                    <a:pt x="90" y="36"/>
                  </a:lnTo>
                  <a:lnTo>
                    <a:pt x="96" y="42"/>
                  </a:lnTo>
                  <a:lnTo>
                    <a:pt x="96" y="42"/>
                  </a:lnTo>
                  <a:lnTo>
                    <a:pt x="100" y="46"/>
                  </a:lnTo>
                  <a:lnTo>
                    <a:pt x="10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6" name="Freeform 38"/>
            <p:cNvSpPr>
              <a:spLocks noEditPoints="1"/>
            </p:cNvSpPr>
            <p:nvPr userDrawn="1"/>
          </p:nvSpPr>
          <p:spPr bwMode="auto">
            <a:xfrm>
              <a:off x="3317" y="3578"/>
              <a:ext cx="106" cy="116"/>
            </a:xfrm>
            <a:custGeom>
              <a:avLst/>
              <a:gdLst>
                <a:gd name="T0" fmla="*/ 4 w 106"/>
                <a:gd name="T1" fmla="*/ 52 h 116"/>
                <a:gd name="T2" fmla="*/ 16 w 106"/>
                <a:gd name="T3" fmla="*/ 38 h 116"/>
                <a:gd name="T4" fmla="*/ 34 w 106"/>
                <a:gd name="T5" fmla="*/ 16 h 116"/>
                <a:gd name="T6" fmla="*/ 40 w 106"/>
                <a:gd name="T7" fmla="*/ 8 h 116"/>
                <a:gd name="T8" fmla="*/ 44 w 106"/>
                <a:gd name="T9" fmla="*/ 4 h 116"/>
                <a:gd name="T10" fmla="*/ 46 w 106"/>
                <a:gd name="T11" fmla="*/ 0 h 116"/>
                <a:gd name="T12" fmla="*/ 54 w 106"/>
                <a:gd name="T13" fmla="*/ 0 h 116"/>
                <a:gd name="T14" fmla="*/ 58 w 106"/>
                <a:gd name="T15" fmla="*/ 2 h 116"/>
                <a:gd name="T16" fmla="*/ 64 w 106"/>
                <a:gd name="T17" fmla="*/ 6 h 116"/>
                <a:gd name="T18" fmla="*/ 68 w 106"/>
                <a:gd name="T19" fmla="*/ 12 h 116"/>
                <a:gd name="T20" fmla="*/ 76 w 106"/>
                <a:gd name="T21" fmla="*/ 22 h 116"/>
                <a:gd name="T22" fmla="*/ 86 w 106"/>
                <a:gd name="T23" fmla="*/ 34 h 116"/>
                <a:gd name="T24" fmla="*/ 100 w 106"/>
                <a:gd name="T25" fmla="*/ 46 h 116"/>
                <a:gd name="T26" fmla="*/ 106 w 106"/>
                <a:gd name="T27" fmla="*/ 58 h 116"/>
                <a:gd name="T28" fmla="*/ 106 w 106"/>
                <a:gd name="T29" fmla="*/ 62 h 116"/>
                <a:gd name="T30" fmla="*/ 96 w 106"/>
                <a:gd name="T31" fmla="*/ 74 h 116"/>
                <a:gd name="T32" fmla="*/ 88 w 106"/>
                <a:gd name="T33" fmla="*/ 80 h 116"/>
                <a:gd name="T34" fmla="*/ 80 w 106"/>
                <a:gd name="T35" fmla="*/ 86 h 116"/>
                <a:gd name="T36" fmla="*/ 72 w 106"/>
                <a:gd name="T37" fmla="*/ 98 h 116"/>
                <a:gd name="T38" fmla="*/ 64 w 106"/>
                <a:gd name="T39" fmla="*/ 108 h 116"/>
                <a:gd name="T40" fmla="*/ 60 w 106"/>
                <a:gd name="T41" fmla="*/ 114 h 116"/>
                <a:gd name="T42" fmla="*/ 54 w 106"/>
                <a:gd name="T43" fmla="*/ 116 h 116"/>
                <a:gd name="T44" fmla="*/ 48 w 106"/>
                <a:gd name="T45" fmla="*/ 116 h 116"/>
                <a:gd name="T46" fmla="*/ 42 w 106"/>
                <a:gd name="T47" fmla="*/ 114 h 116"/>
                <a:gd name="T48" fmla="*/ 38 w 106"/>
                <a:gd name="T49" fmla="*/ 108 h 116"/>
                <a:gd name="T50" fmla="*/ 26 w 106"/>
                <a:gd name="T51" fmla="*/ 98 h 116"/>
                <a:gd name="T52" fmla="*/ 22 w 106"/>
                <a:gd name="T53" fmla="*/ 92 h 116"/>
                <a:gd name="T54" fmla="*/ 16 w 106"/>
                <a:gd name="T55" fmla="*/ 86 h 116"/>
                <a:gd name="T56" fmla="*/ 8 w 106"/>
                <a:gd name="T57" fmla="*/ 74 h 116"/>
                <a:gd name="T58" fmla="*/ 2 w 106"/>
                <a:gd name="T59" fmla="*/ 66 h 116"/>
                <a:gd name="T60" fmla="*/ 0 w 106"/>
                <a:gd name="T61" fmla="*/ 62 h 116"/>
                <a:gd name="T62" fmla="*/ 4 w 106"/>
                <a:gd name="T63" fmla="*/ 52 h 116"/>
                <a:gd name="T64" fmla="*/ 42 w 106"/>
                <a:gd name="T65" fmla="*/ 32 h 116"/>
                <a:gd name="T66" fmla="*/ 36 w 106"/>
                <a:gd name="T67" fmla="*/ 38 h 116"/>
                <a:gd name="T68" fmla="*/ 28 w 106"/>
                <a:gd name="T69" fmla="*/ 48 h 116"/>
                <a:gd name="T70" fmla="*/ 26 w 106"/>
                <a:gd name="T71" fmla="*/ 54 h 116"/>
                <a:gd name="T72" fmla="*/ 26 w 106"/>
                <a:gd name="T73" fmla="*/ 58 h 116"/>
                <a:gd name="T74" fmla="*/ 30 w 106"/>
                <a:gd name="T75" fmla="*/ 70 h 116"/>
                <a:gd name="T76" fmla="*/ 38 w 106"/>
                <a:gd name="T77" fmla="*/ 80 h 116"/>
                <a:gd name="T78" fmla="*/ 42 w 106"/>
                <a:gd name="T79" fmla="*/ 84 h 116"/>
                <a:gd name="T80" fmla="*/ 48 w 106"/>
                <a:gd name="T81" fmla="*/ 86 h 116"/>
                <a:gd name="T82" fmla="*/ 54 w 106"/>
                <a:gd name="T83" fmla="*/ 84 h 116"/>
                <a:gd name="T84" fmla="*/ 58 w 106"/>
                <a:gd name="T85" fmla="*/ 80 h 116"/>
                <a:gd name="T86" fmla="*/ 64 w 106"/>
                <a:gd name="T87" fmla="*/ 72 h 116"/>
                <a:gd name="T88" fmla="*/ 72 w 106"/>
                <a:gd name="T89" fmla="*/ 68 h 116"/>
                <a:gd name="T90" fmla="*/ 82 w 106"/>
                <a:gd name="T91" fmla="*/ 60 h 116"/>
                <a:gd name="T92" fmla="*/ 72 w 106"/>
                <a:gd name="T93" fmla="*/ 50 h 116"/>
                <a:gd name="T94" fmla="*/ 66 w 106"/>
                <a:gd name="T95" fmla="*/ 40 h 116"/>
                <a:gd name="T96" fmla="*/ 62 w 106"/>
                <a:gd name="T97" fmla="*/ 38 h 116"/>
                <a:gd name="T98" fmla="*/ 58 w 106"/>
                <a:gd name="T99" fmla="*/ 34 h 116"/>
                <a:gd name="T100" fmla="*/ 54 w 106"/>
                <a:gd name="T101" fmla="*/ 28 h 116"/>
                <a:gd name="T102" fmla="*/ 52 w 106"/>
                <a:gd name="T103" fmla="*/ 26 h 116"/>
                <a:gd name="T104" fmla="*/ 50 w 106"/>
                <a:gd name="T105" fmla="*/ 24 h 116"/>
                <a:gd name="T106" fmla="*/ 44 w 106"/>
                <a:gd name="T107" fmla="*/ 30 h 116"/>
                <a:gd name="T108" fmla="*/ 42 w 106"/>
                <a:gd name="T109" fmla="*/ 3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 h="116">
                  <a:moveTo>
                    <a:pt x="4" y="52"/>
                  </a:moveTo>
                  <a:lnTo>
                    <a:pt x="4" y="52"/>
                  </a:lnTo>
                  <a:lnTo>
                    <a:pt x="16" y="38"/>
                  </a:lnTo>
                  <a:lnTo>
                    <a:pt x="16" y="38"/>
                  </a:lnTo>
                  <a:lnTo>
                    <a:pt x="26" y="28"/>
                  </a:lnTo>
                  <a:lnTo>
                    <a:pt x="34" y="16"/>
                  </a:lnTo>
                  <a:lnTo>
                    <a:pt x="34" y="16"/>
                  </a:lnTo>
                  <a:lnTo>
                    <a:pt x="40" y="8"/>
                  </a:lnTo>
                  <a:lnTo>
                    <a:pt x="40" y="8"/>
                  </a:lnTo>
                  <a:lnTo>
                    <a:pt x="44" y="4"/>
                  </a:lnTo>
                  <a:lnTo>
                    <a:pt x="46" y="0"/>
                  </a:lnTo>
                  <a:lnTo>
                    <a:pt x="46" y="0"/>
                  </a:lnTo>
                  <a:lnTo>
                    <a:pt x="50" y="0"/>
                  </a:lnTo>
                  <a:lnTo>
                    <a:pt x="54" y="0"/>
                  </a:lnTo>
                  <a:lnTo>
                    <a:pt x="54" y="0"/>
                  </a:lnTo>
                  <a:lnTo>
                    <a:pt x="58" y="2"/>
                  </a:lnTo>
                  <a:lnTo>
                    <a:pt x="58" y="2"/>
                  </a:lnTo>
                  <a:lnTo>
                    <a:pt x="64" y="6"/>
                  </a:lnTo>
                  <a:lnTo>
                    <a:pt x="68" y="12"/>
                  </a:lnTo>
                  <a:lnTo>
                    <a:pt x="68" y="12"/>
                  </a:lnTo>
                  <a:lnTo>
                    <a:pt x="76" y="22"/>
                  </a:lnTo>
                  <a:lnTo>
                    <a:pt x="76" y="22"/>
                  </a:lnTo>
                  <a:lnTo>
                    <a:pt x="86" y="34"/>
                  </a:lnTo>
                  <a:lnTo>
                    <a:pt x="86" y="34"/>
                  </a:lnTo>
                  <a:lnTo>
                    <a:pt x="100" y="46"/>
                  </a:lnTo>
                  <a:lnTo>
                    <a:pt x="100" y="46"/>
                  </a:lnTo>
                  <a:lnTo>
                    <a:pt x="106" y="54"/>
                  </a:lnTo>
                  <a:lnTo>
                    <a:pt x="106" y="58"/>
                  </a:lnTo>
                  <a:lnTo>
                    <a:pt x="106" y="62"/>
                  </a:lnTo>
                  <a:lnTo>
                    <a:pt x="106" y="62"/>
                  </a:lnTo>
                  <a:lnTo>
                    <a:pt x="102" y="68"/>
                  </a:lnTo>
                  <a:lnTo>
                    <a:pt x="96" y="74"/>
                  </a:lnTo>
                  <a:lnTo>
                    <a:pt x="96" y="74"/>
                  </a:lnTo>
                  <a:lnTo>
                    <a:pt x="88" y="80"/>
                  </a:lnTo>
                  <a:lnTo>
                    <a:pt x="80" y="86"/>
                  </a:lnTo>
                  <a:lnTo>
                    <a:pt x="80" y="86"/>
                  </a:lnTo>
                  <a:lnTo>
                    <a:pt x="72" y="98"/>
                  </a:lnTo>
                  <a:lnTo>
                    <a:pt x="72" y="98"/>
                  </a:lnTo>
                  <a:lnTo>
                    <a:pt x="64" y="108"/>
                  </a:lnTo>
                  <a:lnTo>
                    <a:pt x="64" y="108"/>
                  </a:lnTo>
                  <a:lnTo>
                    <a:pt x="62" y="112"/>
                  </a:lnTo>
                  <a:lnTo>
                    <a:pt x="60" y="114"/>
                  </a:lnTo>
                  <a:lnTo>
                    <a:pt x="60" y="114"/>
                  </a:lnTo>
                  <a:lnTo>
                    <a:pt x="54" y="116"/>
                  </a:lnTo>
                  <a:lnTo>
                    <a:pt x="48" y="116"/>
                  </a:lnTo>
                  <a:lnTo>
                    <a:pt x="48" y="116"/>
                  </a:lnTo>
                  <a:lnTo>
                    <a:pt x="44" y="114"/>
                  </a:lnTo>
                  <a:lnTo>
                    <a:pt x="42" y="114"/>
                  </a:lnTo>
                  <a:lnTo>
                    <a:pt x="42" y="114"/>
                  </a:lnTo>
                  <a:lnTo>
                    <a:pt x="38" y="108"/>
                  </a:lnTo>
                  <a:lnTo>
                    <a:pt x="38" y="108"/>
                  </a:lnTo>
                  <a:lnTo>
                    <a:pt x="26" y="98"/>
                  </a:lnTo>
                  <a:lnTo>
                    <a:pt x="26" y="98"/>
                  </a:lnTo>
                  <a:lnTo>
                    <a:pt x="22" y="92"/>
                  </a:lnTo>
                  <a:lnTo>
                    <a:pt x="16" y="86"/>
                  </a:lnTo>
                  <a:lnTo>
                    <a:pt x="16" y="86"/>
                  </a:lnTo>
                  <a:lnTo>
                    <a:pt x="8" y="74"/>
                  </a:lnTo>
                  <a:lnTo>
                    <a:pt x="8" y="74"/>
                  </a:lnTo>
                  <a:lnTo>
                    <a:pt x="4" y="68"/>
                  </a:lnTo>
                  <a:lnTo>
                    <a:pt x="2" y="66"/>
                  </a:lnTo>
                  <a:lnTo>
                    <a:pt x="0" y="62"/>
                  </a:lnTo>
                  <a:lnTo>
                    <a:pt x="0" y="62"/>
                  </a:lnTo>
                  <a:lnTo>
                    <a:pt x="0" y="56"/>
                  </a:lnTo>
                  <a:lnTo>
                    <a:pt x="4" y="52"/>
                  </a:lnTo>
                  <a:lnTo>
                    <a:pt x="4" y="52"/>
                  </a:lnTo>
                  <a:close/>
                  <a:moveTo>
                    <a:pt x="42" y="32"/>
                  </a:moveTo>
                  <a:lnTo>
                    <a:pt x="42" y="32"/>
                  </a:lnTo>
                  <a:lnTo>
                    <a:pt x="36" y="38"/>
                  </a:lnTo>
                  <a:lnTo>
                    <a:pt x="36" y="38"/>
                  </a:lnTo>
                  <a:lnTo>
                    <a:pt x="28" y="48"/>
                  </a:lnTo>
                  <a:lnTo>
                    <a:pt x="28" y="48"/>
                  </a:lnTo>
                  <a:lnTo>
                    <a:pt x="26" y="54"/>
                  </a:lnTo>
                  <a:lnTo>
                    <a:pt x="26" y="54"/>
                  </a:lnTo>
                  <a:lnTo>
                    <a:pt x="26" y="58"/>
                  </a:lnTo>
                  <a:lnTo>
                    <a:pt x="26" y="62"/>
                  </a:lnTo>
                  <a:lnTo>
                    <a:pt x="30" y="70"/>
                  </a:lnTo>
                  <a:lnTo>
                    <a:pt x="30" y="70"/>
                  </a:lnTo>
                  <a:lnTo>
                    <a:pt x="38" y="80"/>
                  </a:lnTo>
                  <a:lnTo>
                    <a:pt x="38" y="80"/>
                  </a:lnTo>
                  <a:lnTo>
                    <a:pt x="42" y="84"/>
                  </a:lnTo>
                  <a:lnTo>
                    <a:pt x="48" y="86"/>
                  </a:lnTo>
                  <a:lnTo>
                    <a:pt x="48" y="86"/>
                  </a:lnTo>
                  <a:lnTo>
                    <a:pt x="52" y="86"/>
                  </a:lnTo>
                  <a:lnTo>
                    <a:pt x="54" y="84"/>
                  </a:lnTo>
                  <a:lnTo>
                    <a:pt x="58" y="80"/>
                  </a:lnTo>
                  <a:lnTo>
                    <a:pt x="58" y="80"/>
                  </a:lnTo>
                  <a:lnTo>
                    <a:pt x="64" y="72"/>
                  </a:lnTo>
                  <a:lnTo>
                    <a:pt x="64" y="72"/>
                  </a:lnTo>
                  <a:lnTo>
                    <a:pt x="72" y="68"/>
                  </a:lnTo>
                  <a:lnTo>
                    <a:pt x="72" y="68"/>
                  </a:lnTo>
                  <a:lnTo>
                    <a:pt x="82" y="60"/>
                  </a:lnTo>
                  <a:lnTo>
                    <a:pt x="82" y="60"/>
                  </a:lnTo>
                  <a:lnTo>
                    <a:pt x="76" y="56"/>
                  </a:lnTo>
                  <a:lnTo>
                    <a:pt x="72" y="50"/>
                  </a:lnTo>
                  <a:lnTo>
                    <a:pt x="72" y="50"/>
                  </a:lnTo>
                  <a:lnTo>
                    <a:pt x="66" y="40"/>
                  </a:lnTo>
                  <a:lnTo>
                    <a:pt x="66" y="40"/>
                  </a:lnTo>
                  <a:lnTo>
                    <a:pt x="62" y="38"/>
                  </a:lnTo>
                  <a:lnTo>
                    <a:pt x="62" y="38"/>
                  </a:lnTo>
                  <a:lnTo>
                    <a:pt x="58" y="34"/>
                  </a:lnTo>
                  <a:lnTo>
                    <a:pt x="58" y="34"/>
                  </a:lnTo>
                  <a:lnTo>
                    <a:pt x="54" y="28"/>
                  </a:lnTo>
                  <a:lnTo>
                    <a:pt x="54" y="28"/>
                  </a:lnTo>
                  <a:lnTo>
                    <a:pt x="52" y="26"/>
                  </a:lnTo>
                  <a:lnTo>
                    <a:pt x="50" y="24"/>
                  </a:lnTo>
                  <a:lnTo>
                    <a:pt x="50" y="24"/>
                  </a:lnTo>
                  <a:lnTo>
                    <a:pt x="44" y="30"/>
                  </a:lnTo>
                  <a:lnTo>
                    <a:pt x="44" y="30"/>
                  </a:lnTo>
                  <a:lnTo>
                    <a:pt x="42" y="32"/>
                  </a:ln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7" name="Freeform 39"/>
            <p:cNvSpPr>
              <a:spLocks noEditPoints="1"/>
            </p:cNvSpPr>
            <p:nvPr userDrawn="1"/>
          </p:nvSpPr>
          <p:spPr bwMode="auto">
            <a:xfrm>
              <a:off x="3313" y="3328"/>
              <a:ext cx="106" cy="106"/>
            </a:xfrm>
            <a:custGeom>
              <a:avLst/>
              <a:gdLst>
                <a:gd name="T0" fmla="*/ 104 w 106"/>
                <a:gd name="T1" fmla="*/ 42 h 106"/>
                <a:gd name="T2" fmla="*/ 106 w 106"/>
                <a:gd name="T3" fmla="*/ 42 h 106"/>
                <a:gd name="T4" fmla="*/ 106 w 106"/>
                <a:gd name="T5" fmla="*/ 52 h 106"/>
                <a:gd name="T6" fmla="*/ 88 w 106"/>
                <a:gd name="T7" fmla="*/ 68 h 106"/>
                <a:gd name="T8" fmla="*/ 84 w 106"/>
                <a:gd name="T9" fmla="*/ 74 h 106"/>
                <a:gd name="T10" fmla="*/ 76 w 106"/>
                <a:gd name="T11" fmla="*/ 84 h 106"/>
                <a:gd name="T12" fmla="*/ 68 w 106"/>
                <a:gd name="T13" fmla="*/ 96 h 106"/>
                <a:gd name="T14" fmla="*/ 66 w 106"/>
                <a:gd name="T15" fmla="*/ 102 h 106"/>
                <a:gd name="T16" fmla="*/ 62 w 106"/>
                <a:gd name="T17" fmla="*/ 106 h 106"/>
                <a:gd name="T18" fmla="*/ 54 w 106"/>
                <a:gd name="T19" fmla="*/ 104 h 106"/>
                <a:gd name="T20" fmla="*/ 46 w 106"/>
                <a:gd name="T21" fmla="*/ 98 h 106"/>
                <a:gd name="T22" fmla="*/ 30 w 106"/>
                <a:gd name="T23" fmla="*/ 90 h 106"/>
                <a:gd name="T24" fmla="*/ 16 w 106"/>
                <a:gd name="T25" fmla="*/ 78 h 106"/>
                <a:gd name="T26" fmla="*/ 2 w 106"/>
                <a:gd name="T27" fmla="*/ 64 h 106"/>
                <a:gd name="T28" fmla="*/ 2 w 106"/>
                <a:gd name="T29" fmla="*/ 58 h 106"/>
                <a:gd name="T30" fmla="*/ 4 w 106"/>
                <a:gd name="T31" fmla="*/ 56 h 106"/>
                <a:gd name="T32" fmla="*/ 6 w 106"/>
                <a:gd name="T33" fmla="*/ 54 h 106"/>
                <a:gd name="T34" fmla="*/ 12 w 106"/>
                <a:gd name="T35" fmla="*/ 46 h 106"/>
                <a:gd name="T36" fmla="*/ 22 w 106"/>
                <a:gd name="T37" fmla="*/ 30 h 106"/>
                <a:gd name="T38" fmla="*/ 36 w 106"/>
                <a:gd name="T39" fmla="*/ 16 h 106"/>
                <a:gd name="T40" fmla="*/ 44 w 106"/>
                <a:gd name="T41" fmla="*/ 6 h 106"/>
                <a:gd name="T42" fmla="*/ 46 w 106"/>
                <a:gd name="T43" fmla="*/ 2 h 106"/>
                <a:gd name="T44" fmla="*/ 52 w 106"/>
                <a:gd name="T45" fmla="*/ 2 h 106"/>
                <a:gd name="T46" fmla="*/ 58 w 106"/>
                <a:gd name="T47" fmla="*/ 4 h 106"/>
                <a:gd name="T48" fmla="*/ 78 w 106"/>
                <a:gd name="T49" fmla="*/ 20 h 106"/>
                <a:gd name="T50" fmla="*/ 90 w 106"/>
                <a:gd name="T51" fmla="*/ 32 h 106"/>
                <a:gd name="T52" fmla="*/ 92 w 106"/>
                <a:gd name="T53" fmla="*/ 34 h 106"/>
                <a:gd name="T54" fmla="*/ 90 w 106"/>
                <a:gd name="T55" fmla="*/ 38 h 106"/>
                <a:gd name="T56" fmla="*/ 94 w 106"/>
                <a:gd name="T57" fmla="*/ 40 h 106"/>
                <a:gd name="T58" fmla="*/ 102 w 106"/>
                <a:gd name="T59" fmla="*/ 40 h 106"/>
                <a:gd name="T60" fmla="*/ 104 w 106"/>
                <a:gd name="T61" fmla="*/ 42 h 106"/>
                <a:gd name="T62" fmla="*/ 60 w 106"/>
                <a:gd name="T63" fmla="*/ 28 h 106"/>
                <a:gd name="T64" fmla="*/ 54 w 106"/>
                <a:gd name="T65" fmla="*/ 22 h 106"/>
                <a:gd name="T66" fmla="*/ 52 w 106"/>
                <a:gd name="T67" fmla="*/ 22 h 106"/>
                <a:gd name="T68" fmla="*/ 38 w 106"/>
                <a:gd name="T69" fmla="*/ 32 h 106"/>
                <a:gd name="T70" fmla="*/ 32 w 106"/>
                <a:gd name="T71" fmla="*/ 40 h 106"/>
                <a:gd name="T72" fmla="*/ 22 w 106"/>
                <a:gd name="T73" fmla="*/ 54 h 106"/>
                <a:gd name="T74" fmla="*/ 20 w 106"/>
                <a:gd name="T75" fmla="*/ 60 h 106"/>
                <a:gd name="T76" fmla="*/ 22 w 106"/>
                <a:gd name="T77" fmla="*/ 62 h 106"/>
                <a:gd name="T78" fmla="*/ 46 w 106"/>
                <a:gd name="T79" fmla="*/ 84 h 106"/>
                <a:gd name="T80" fmla="*/ 52 w 106"/>
                <a:gd name="T81" fmla="*/ 86 h 106"/>
                <a:gd name="T82" fmla="*/ 56 w 106"/>
                <a:gd name="T83" fmla="*/ 88 h 106"/>
                <a:gd name="T84" fmla="*/ 62 w 106"/>
                <a:gd name="T85" fmla="*/ 84 h 106"/>
                <a:gd name="T86" fmla="*/ 78 w 106"/>
                <a:gd name="T87" fmla="*/ 60 h 106"/>
                <a:gd name="T88" fmla="*/ 82 w 106"/>
                <a:gd name="T89" fmla="*/ 54 h 106"/>
                <a:gd name="T90" fmla="*/ 86 w 106"/>
                <a:gd name="T91" fmla="*/ 48 h 106"/>
                <a:gd name="T92" fmla="*/ 82 w 106"/>
                <a:gd name="T93" fmla="*/ 46 h 106"/>
                <a:gd name="T94" fmla="*/ 72 w 106"/>
                <a:gd name="T95" fmla="*/ 34 h 106"/>
                <a:gd name="T96" fmla="*/ 66 w 106"/>
                <a:gd name="T97" fmla="*/ 32 h 106"/>
                <a:gd name="T98" fmla="*/ 62 w 106"/>
                <a:gd name="T99" fmla="*/ 28 h 106"/>
                <a:gd name="T100" fmla="*/ 60 w 106"/>
                <a:gd name="T101" fmla="*/ 2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106">
                  <a:moveTo>
                    <a:pt x="104" y="42"/>
                  </a:moveTo>
                  <a:lnTo>
                    <a:pt x="104" y="42"/>
                  </a:lnTo>
                  <a:lnTo>
                    <a:pt x="106" y="42"/>
                  </a:lnTo>
                  <a:lnTo>
                    <a:pt x="106" y="42"/>
                  </a:lnTo>
                  <a:lnTo>
                    <a:pt x="106" y="46"/>
                  </a:lnTo>
                  <a:lnTo>
                    <a:pt x="106" y="52"/>
                  </a:lnTo>
                  <a:lnTo>
                    <a:pt x="106" y="52"/>
                  </a:lnTo>
                  <a:lnTo>
                    <a:pt x="88" y="68"/>
                  </a:lnTo>
                  <a:lnTo>
                    <a:pt x="88" y="68"/>
                  </a:lnTo>
                  <a:lnTo>
                    <a:pt x="84" y="74"/>
                  </a:lnTo>
                  <a:lnTo>
                    <a:pt x="84" y="74"/>
                  </a:lnTo>
                  <a:lnTo>
                    <a:pt x="76" y="84"/>
                  </a:lnTo>
                  <a:lnTo>
                    <a:pt x="76" y="84"/>
                  </a:lnTo>
                  <a:lnTo>
                    <a:pt x="68" y="96"/>
                  </a:lnTo>
                  <a:lnTo>
                    <a:pt x="68" y="96"/>
                  </a:lnTo>
                  <a:lnTo>
                    <a:pt x="66" y="102"/>
                  </a:lnTo>
                  <a:lnTo>
                    <a:pt x="62" y="106"/>
                  </a:lnTo>
                  <a:lnTo>
                    <a:pt x="62" y="106"/>
                  </a:lnTo>
                  <a:lnTo>
                    <a:pt x="58" y="106"/>
                  </a:lnTo>
                  <a:lnTo>
                    <a:pt x="54" y="104"/>
                  </a:lnTo>
                  <a:lnTo>
                    <a:pt x="46" y="98"/>
                  </a:lnTo>
                  <a:lnTo>
                    <a:pt x="46" y="98"/>
                  </a:lnTo>
                  <a:lnTo>
                    <a:pt x="30" y="90"/>
                  </a:lnTo>
                  <a:lnTo>
                    <a:pt x="30" y="90"/>
                  </a:lnTo>
                  <a:lnTo>
                    <a:pt x="16" y="78"/>
                  </a:lnTo>
                  <a:lnTo>
                    <a:pt x="16" y="78"/>
                  </a:lnTo>
                  <a:lnTo>
                    <a:pt x="6" y="70"/>
                  </a:lnTo>
                  <a:lnTo>
                    <a:pt x="2" y="64"/>
                  </a:lnTo>
                  <a:lnTo>
                    <a:pt x="0" y="62"/>
                  </a:lnTo>
                  <a:lnTo>
                    <a:pt x="2" y="58"/>
                  </a:lnTo>
                  <a:lnTo>
                    <a:pt x="2" y="58"/>
                  </a:lnTo>
                  <a:lnTo>
                    <a:pt x="4" y="56"/>
                  </a:lnTo>
                  <a:lnTo>
                    <a:pt x="6" y="54"/>
                  </a:lnTo>
                  <a:lnTo>
                    <a:pt x="6" y="54"/>
                  </a:lnTo>
                  <a:lnTo>
                    <a:pt x="12" y="46"/>
                  </a:lnTo>
                  <a:lnTo>
                    <a:pt x="12" y="46"/>
                  </a:lnTo>
                  <a:lnTo>
                    <a:pt x="22" y="30"/>
                  </a:lnTo>
                  <a:lnTo>
                    <a:pt x="22" y="30"/>
                  </a:lnTo>
                  <a:lnTo>
                    <a:pt x="36" y="16"/>
                  </a:lnTo>
                  <a:lnTo>
                    <a:pt x="36" y="16"/>
                  </a:lnTo>
                  <a:lnTo>
                    <a:pt x="40" y="10"/>
                  </a:lnTo>
                  <a:lnTo>
                    <a:pt x="44" y="6"/>
                  </a:lnTo>
                  <a:lnTo>
                    <a:pt x="46" y="2"/>
                  </a:lnTo>
                  <a:lnTo>
                    <a:pt x="46" y="2"/>
                  </a:lnTo>
                  <a:lnTo>
                    <a:pt x="50" y="0"/>
                  </a:lnTo>
                  <a:lnTo>
                    <a:pt x="52" y="2"/>
                  </a:lnTo>
                  <a:lnTo>
                    <a:pt x="58" y="4"/>
                  </a:lnTo>
                  <a:lnTo>
                    <a:pt x="58" y="4"/>
                  </a:lnTo>
                  <a:lnTo>
                    <a:pt x="78" y="20"/>
                  </a:lnTo>
                  <a:lnTo>
                    <a:pt x="78" y="20"/>
                  </a:lnTo>
                  <a:lnTo>
                    <a:pt x="84" y="26"/>
                  </a:lnTo>
                  <a:lnTo>
                    <a:pt x="90" y="32"/>
                  </a:lnTo>
                  <a:lnTo>
                    <a:pt x="90" y="32"/>
                  </a:lnTo>
                  <a:lnTo>
                    <a:pt x="92" y="34"/>
                  </a:lnTo>
                  <a:lnTo>
                    <a:pt x="92" y="34"/>
                  </a:lnTo>
                  <a:lnTo>
                    <a:pt x="90" y="38"/>
                  </a:lnTo>
                  <a:lnTo>
                    <a:pt x="90" y="38"/>
                  </a:lnTo>
                  <a:lnTo>
                    <a:pt x="94" y="40"/>
                  </a:lnTo>
                  <a:lnTo>
                    <a:pt x="98" y="40"/>
                  </a:lnTo>
                  <a:lnTo>
                    <a:pt x="102" y="40"/>
                  </a:lnTo>
                  <a:lnTo>
                    <a:pt x="104" y="42"/>
                  </a:lnTo>
                  <a:lnTo>
                    <a:pt x="104" y="42"/>
                  </a:lnTo>
                  <a:close/>
                  <a:moveTo>
                    <a:pt x="60" y="28"/>
                  </a:moveTo>
                  <a:lnTo>
                    <a:pt x="60" y="28"/>
                  </a:lnTo>
                  <a:lnTo>
                    <a:pt x="56" y="22"/>
                  </a:lnTo>
                  <a:lnTo>
                    <a:pt x="54" y="22"/>
                  </a:lnTo>
                  <a:lnTo>
                    <a:pt x="52" y="22"/>
                  </a:lnTo>
                  <a:lnTo>
                    <a:pt x="52" y="22"/>
                  </a:lnTo>
                  <a:lnTo>
                    <a:pt x="38" y="32"/>
                  </a:lnTo>
                  <a:lnTo>
                    <a:pt x="38" y="32"/>
                  </a:lnTo>
                  <a:lnTo>
                    <a:pt x="32" y="40"/>
                  </a:lnTo>
                  <a:lnTo>
                    <a:pt x="32" y="40"/>
                  </a:lnTo>
                  <a:lnTo>
                    <a:pt x="22" y="54"/>
                  </a:lnTo>
                  <a:lnTo>
                    <a:pt x="22" y="54"/>
                  </a:lnTo>
                  <a:lnTo>
                    <a:pt x="20" y="58"/>
                  </a:lnTo>
                  <a:lnTo>
                    <a:pt x="20" y="60"/>
                  </a:lnTo>
                  <a:lnTo>
                    <a:pt x="22" y="62"/>
                  </a:lnTo>
                  <a:lnTo>
                    <a:pt x="22" y="62"/>
                  </a:lnTo>
                  <a:lnTo>
                    <a:pt x="34" y="72"/>
                  </a:lnTo>
                  <a:lnTo>
                    <a:pt x="46" y="84"/>
                  </a:lnTo>
                  <a:lnTo>
                    <a:pt x="46" y="84"/>
                  </a:lnTo>
                  <a:lnTo>
                    <a:pt x="52" y="86"/>
                  </a:lnTo>
                  <a:lnTo>
                    <a:pt x="56" y="88"/>
                  </a:lnTo>
                  <a:lnTo>
                    <a:pt x="56" y="88"/>
                  </a:lnTo>
                  <a:lnTo>
                    <a:pt x="62" y="84"/>
                  </a:lnTo>
                  <a:lnTo>
                    <a:pt x="62" y="84"/>
                  </a:lnTo>
                  <a:lnTo>
                    <a:pt x="70" y="72"/>
                  </a:lnTo>
                  <a:lnTo>
                    <a:pt x="78" y="60"/>
                  </a:lnTo>
                  <a:lnTo>
                    <a:pt x="78" y="60"/>
                  </a:lnTo>
                  <a:lnTo>
                    <a:pt x="82" y="54"/>
                  </a:lnTo>
                  <a:lnTo>
                    <a:pt x="86" y="48"/>
                  </a:lnTo>
                  <a:lnTo>
                    <a:pt x="86" y="48"/>
                  </a:lnTo>
                  <a:lnTo>
                    <a:pt x="82" y="46"/>
                  </a:lnTo>
                  <a:lnTo>
                    <a:pt x="82" y="46"/>
                  </a:lnTo>
                  <a:lnTo>
                    <a:pt x="78" y="40"/>
                  </a:lnTo>
                  <a:lnTo>
                    <a:pt x="72" y="34"/>
                  </a:lnTo>
                  <a:lnTo>
                    <a:pt x="72" y="34"/>
                  </a:lnTo>
                  <a:lnTo>
                    <a:pt x="66" y="32"/>
                  </a:lnTo>
                  <a:lnTo>
                    <a:pt x="62" y="28"/>
                  </a:lnTo>
                  <a:lnTo>
                    <a:pt x="62" y="28"/>
                  </a:lnTo>
                  <a:lnTo>
                    <a:pt x="60" y="28"/>
                  </a:lnTo>
                  <a:lnTo>
                    <a:pt x="6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8" name="Freeform 40"/>
            <p:cNvSpPr>
              <a:spLocks/>
            </p:cNvSpPr>
            <p:nvPr userDrawn="1"/>
          </p:nvSpPr>
          <p:spPr bwMode="auto">
            <a:xfrm>
              <a:off x="3313" y="3454"/>
              <a:ext cx="104" cy="100"/>
            </a:xfrm>
            <a:custGeom>
              <a:avLst/>
              <a:gdLst>
                <a:gd name="T0" fmla="*/ 104 w 104"/>
                <a:gd name="T1" fmla="*/ 38 h 100"/>
                <a:gd name="T2" fmla="*/ 104 w 104"/>
                <a:gd name="T3" fmla="*/ 46 h 100"/>
                <a:gd name="T4" fmla="*/ 104 w 104"/>
                <a:gd name="T5" fmla="*/ 52 h 100"/>
                <a:gd name="T6" fmla="*/ 100 w 104"/>
                <a:gd name="T7" fmla="*/ 56 h 100"/>
                <a:gd name="T8" fmla="*/ 96 w 104"/>
                <a:gd name="T9" fmla="*/ 58 h 100"/>
                <a:gd name="T10" fmla="*/ 92 w 104"/>
                <a:gd name="T11" fmla="*/ 64 h 100"/>
                <a:gd name="T12" fmla="*/ 86 w 104"/>
                <a:gd name="T13" fmla="*/ 72 h 100"/>
                <a:gd name="T14" fmla="*/ 82 w 104"/>
                <a:gd name="T15" fmla="*/ 76 h 100"/>
                <a:gd name="T16" fmla="*/ 76 w 104"/>
                <a:gd name="T17" fmla="*/ 82 h 100"/>
                <a:gd name="T18" fmla="*/ 66 w 104"/>
                <a:gd name="T19" fmla="*/ 90 h 100"/>
                <a:gd name="T20" fmla="*/ 60 w 104"/>
                <a:gd name="T21" fmla="*/ 96 h 100"/>
                <a:gd name="T22" fmla="*/ 56 w 104"/>
                <a:gd name="T23" fmla="*/ 100 h 100"/>
                <a:gd name="T24" fmla="*/ 50 w 104"/>
                <a:gd name="T25" fmla="*/ 100 h 100"/>
                <a:gd name="T26" fmla="*/ 46 w 104"/>
                <a:gd name="T27" fmla="*/ 98 h 100"/>
                <a:gd name="T28" fmla="*/ 36 w 104"/>
                <a:gd name="T29" fmla="*/ 92 h 100"/>
                <a:gd name="T30" fmla="*/ 26 w 104"/>
                <a:gd name="T31" fmla="*/ 84 h 100"/>
                <a:gd name="T32" fmla="*/ 12 w 104"/>
                <a:gd name="T33" fmla="*/ 70 h 100"/>
                <a:gd name="T34" fmla="*/ 10 w 104"/>
                <a:gd name="T35" fmla="*/ 68 h 100"/>
                <a:gd name="T36" fmla="*/ 8 w 104"/>
                <a:gd name="T37" fmla="*/ 66 h 100"/>
                <a:gd name="T38" fmla="*/ 4 w 104"/>
                <a:gd name="T39" fmla="*/ 58 h 100"/>
                <a:gd name="T40" fmla="*/ 2 w 104"/>
                <a:gd name="T41" fmla="*/ 56 h 100"/>
                <a:gd name="T42" fmla="*/ 2 w 104"/>
                <a:gd name="T43" fmla="*/ 48 h 100"/>
                <a:gd name="T44" fmla="*/ 8 w 104"/>
                <a:gd name="T45" fmla="*/ 40 h 100"/>
                <a:gd name="T46" fmla="*/ 16 w 104"/>
                <a:gd name="T47" fmla="*/ 30 h 100"/>
                <a:gd name="T48" fmla="*/ 26 w 104"/>
                <a:gd name="T49" fmla="*/ 20 h 100"/>
                <a:gd name="T50" fmla="*/ 46 w 104"/>
                <a:gd name="T51" fmla="*/ 4 h 100"/>
                <a:gd name="T52" fmla="*/ 50 w 104"/>
                <a:gd name="T53" fmla="*/ 0 h 100"/>
                <a:gd name="T54" fmla="*/ 54 w 104"/>
                <a:gd name="T55" fmla="*/ 2 h 100"/>
                <a:gd name="T56" fmla="*/ 58 w 104"/>
                <a:gd name="T57" fmla="*/ 6 h 100"/>
                <a:gd name="T58" fmla="*/ 64 w 104"/>
                <a:gd name="T59" fmla="*/ 12 h 100"/>
                <a:gd name="T60" fmla="*/ 70 w 104"/>
                <a:gd name="T61" fmla="*/ 18 h 100"/>
                <a:gd name="T62" fmla="*/ 84 w 104"/>
                <a:gd name="T63" fmla="*/ 30 h 100"/>
                <a:gd name="T64" fmla="*/ 94 w 104"/>
                <a:gd name="T65" fmla="*/ 36 h 100"/>
                <a:gd name="T66" fmla="*/ 104 w 104"/>
                <a:gd name="T67"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0">
                  <a:moveTo>
                    <a:pt x="104" y="38"/>
                  </a:moveTo>
                  <a:lnTo>
                    <a:pt x="104" y="38"/>
                  </a:lnTo>
                  <a:lnTo>
                    <a:pt x="104" y="42"/>
                  </a:lnTo>
                  <a:lnTo>
                    <a:pt x="104" y="46"/>
                  </a:lnTo>
                  <a:lnTo>
                    <a:pt x="104" y="46"/>
                  </a:lnTo>
                  <a:lnTo>
                    <a:pt x="104" y="52"/>
                  </a:lnTo>
                  <a:lnTo>
                    <a:pt x="104" y="52"/>
                  </a:lnTo>
                  <a:lnTo>
                    <a:pt x="100" y="56"/>
                  </a:lnTo>
                  <a:lnTo>
                    <a:pt x="96" y="58"/>
                  </a:lnTo>
                  <a:lnTo>
                    <a:pt x="96" y="58"/>
                  </a:lnTo>
                  <a:lnTo>
                    <a:pt x="94" y="62"/>
                  </a:lnTo>
                  <a:lnTo>
                    <a:pt x="92" y="64"/>
                  </a:lnTo>
                  <a:lnTo>
                    <a:pt x="92" y="64"/>
                  </a:lnTo>
                  <a:lnTo>
                    <a:pt x="86" y="72"/>
                  </a:lnTo>
                  <a:lnTo>
                    <a:pt x="86" y="72"/>
                  </a:lnTo>
                  <a:lnTo>
                    <a:pt x="82" y="76"/>
                  </a:lnTo>
                  <a:lnTo>
                    <a:pt x="76" y="82"/>
                  </a:lnTo>
                  <a:lnTo>
                    <a:pt x="76" y="82"/>
                  </a:lnTo>
                  <a:lnTo>
                    <a:pt x="66" y="90"/>
                  </a:lnTo>
                  <a:lnTo>
                    <a:pt x="66" y="90"/>
                  </a:lnTo>
                  <a:lnTo>
                    <a:pt x="60" y="96"/>
                  </a:lnTo>
                  <a:lnTo>
                    <a:pt x="60" y="96"/>
                  </a:lnTo>
                  <a:lnTo>
                    <a:pt x="58" y="98"/>
                  </a:lnTo>
                  <a:lnTo>
                    <a:pt x="56" y="100"/>
                  </a:lnTo>
                  <a:lnTo>
                    <a:pt x="56" y="100"/>
                  </a:lnTo>
                  <a:lnTo>
                    <a:pt x="50" y="100"/>
                  </a:lnTo>
                  <a:lnTo>
                    <a:pt x="50" y="100"/>
                  </a:lnTo>
                  <a:lnTo>
                    <a:pt x="46" y="98"/>
                  </a:lnTo>
                  <a:lnTo>
                    <a:pt x="46" y="98"/>
                  </a:lnTo>
                  <a:lnTo>
                    <a:pt x="36" y="92"/>
                  </a:lnTo>
                  <a:lnTo>
                    <a:pt x="26" y="84"/>
                  </a:lnTo>
                  <a:lnTo>
                    <a:pt x="26" y="84"/>
                  </a:lnTo>
                  <a:lnTo>
                    <a:pt x="20" y="76"/>
                  </a:lnTo>
                  <a:lnTo>
                    <a:pt x="12" y="70"/>
                  </a:lnTo>
                  <a:lnTo>
                    <a:pt x="12" y="70"/>
                  </a:lnTo>
                  <a:lnTo>
                    <a:pt x="10" y="68"/>
                  </a:lnTo>
                  <a:lnTo>
                    <a:pt x="8" y="66"/>
                  </a:lnTo>
                  <a:lnTo>
                    <a:pt x="8" y="66"/>
                  </a:lnTo>
                  <a:lnTo>
                    <a:pt x="4" y="58"/>
                  </a:lnTo>
                  <a:lnTo>
                    <a:pt x="4" y="58"/>
                  </a:lnTo>
                  <a:lnTo>
                    <a:pt x="2" y="56"/>
                  </a:lnTo>
                  <a:lnTo>
                    <a:pt x="2" y="56"/>
                  </a:lnTo>
                  <a:lnTo>
                    <a:pt x="0" y="52"/>
                  </a:lnTo>
                  <a:lnTo>
                    <a:pt x="2" y="48"/>
                  </a:lnTo>
                  <a:lnTo>
                    <a:pt x="2" y="48"/>
                  </a:lnTo>
                  <a:lnTo>
                    <a:pt x="8" y="40"/>
                  </a:lnTo>
                  <a:lnTo>
                    <a:pt x="8" y="40"/>
                  </a:lnTo>
                  <a:lnTo>
                    <a:pt x="16" y="30"/>
                  </a:lnTo>
                  <a:lnTo>
                    <a:pt x="26" y="20"/>
                  </a:lnTo>
                  <a:lnTo>
                    <a:pt x="26" y="20"/>
                  </a:lnTo>
                  <a:lnTo>
                    <a:pt x="46" y="4"/>
                  </a:lnTo>
                  <a:lnTo>
                    <a:pt x="46" y="4"/>
                  </a:lnTo>
                  <a:lnTo>
                    <a:pt x="50" y="0"/>
                  </a:lnTo>
                  <a:lnTo>
                    <a:pt x="50" y="0"/>
                  </a:lnTo>
                  <a:lnTo>
                    <a:pt x="54" y="2"/>
                  </a:lnTo>
                  <a:lnTo>
                    <a:pt x="54" y="2"/>
                  </a:lnTo>
                  <a:lnTo>
                    <a:pt x="58" y="6"/>
                  </a:lnTo>
                  <a:lnTo>
                    <a:pt x="58" y="6"/>
                  </a:lnTo>
                  <a:lnTo>
                    <a:pt x="64" y="12"/>
                  </a:lnTo>
                  <a:lnTo>
                    <a:pt x="64" y="12"/>
                  </a:lnTo>
                  <a:lnTo>
                    <a:pt x="70" y="18"/>
                  </a:lnTo>
                  <a:lnTo>
                    <a:pt x="70" y="18"/>
                  </a:lnTo>
                  <a:lnTo>
                    <a:pt x="84" y="30"/>
                  </a:lnTo>
                  <a:lnTo>
                    <a:pt x="84" y="30"/>
                  </a:lnTo>
                  <a:lnTo>
                    <a:pt x="94" y="36"/>
                  </a:lnTo>
                  <a:lnTo>
                    <a:pt x="94" y="36"/>
                  </a:lnTo>
                  <a:lnTo>
                    <a:pt x="98" y="36"/>
                  </a:lnTo>
                  <a:lnTo>
                    <a:pt x="104" y="38"/>
                  </a:lnTo>
                  <a:lnTo>
                    <a:pt x="10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9" name="Freeform 41"/>
            <p:cNvSpPr>
              <a:spLocks noEditPoints="1"/>
            </p:cNvSpPr>
            <p:nvPr userDrawn="1"/>
          </p:nvSpPr>
          <p:spPr bwMode="auto">
            <a:xfrm>
              <a:off x="3315" y="4370"/>
              <a:ext cx="102" cy="104"/>
            </a:xfrm>
            <a:custGeom>
              <a:avLst/>
              <a:gdLst>
                <a:gd name="T0" fmla="*/ 100 w 102"/>
                <a:gd name="T1" fmla="*/ 40 h 104"/>
                <a:gd name="T2" fmla="*/ 102 w 102"/>
                <a:gd name="T3" fmla="*/ 42 h 104"/>
                <a:gd name="T4" fmla="*/ 102 w 102"/>
                <a:gd name="T5" fmla="*/ 48 h 104"/>
                <a:gd name="T6" fmla="*/ 100 w 102"/>
                <a:gd name="T7" fmla="*/ 52 h 104"/>
                <a:gd name="T8" fmla="*/ 92 w 102"/>
                <a:gd name="T9" fmla="*/ 62 h 104"/>
                <a:gd name="T10" fmla="*/ 84 w 102"/>
                <a:gd name="T11" fmla="*/ 72 h 104"/>
                <a:gd name="T12" fmla="*/ 70 w 102"/>
                <a:gd name="T13" fmla="*/ 92 h 104"/>
                <a:gd name="T14" fmla="*/ 64 w 102"/>
                <a:gd name="T15" fmla="*/ 98 h 104"/>
                <a:gd name="T16" fmla="*/ 58 w 102"/>
                <a:gd name="T17" fmla="*/ 104 h 104"/>
                <a:gd name="T18" fmla="*/ 50 w 102"/>
                <a:gd name="T19" fmla="*/ 102 h 104"/>
                <a:gd name="T20" fmla="*/ 42 w 102"/>
                <a:gd name="T21" fmla="*/ 98 h 104"/>
                <a:gd name="T22" fmla="*/ 30 w 102"/>
                <a:gd name="T23" fmla="*/ 88 h 104"/>
                <a:gd name="T24" fmla="*/ 14 w 102"/>
                <a:gd name="T25" fmla="*/ 74 h 104"/>
                <a:gd name="T26" fmla="*/ 6 w 102"/>
                <a:gd name="T27" fmla="*/ 68 h 104"/>
                <a:gd name="T28" fmla="*/ 2 w 102"/>
                <a:gd name="T29" fmla="*/ 64 h 104"/>
                <a:gd name="T30" fmla="*/ 2 w 102"/>
                <a:gd name="T31" fmla="*/ 54 h 104"/>
                <a:gd name="T32" fmla="*/ 6 w 102"/>
                <a:gd name="T33" fmla="*/ 46 h 104"/>
                <a:gd name="T34" fmla="*/ 18 w 102"/>
                <a:gd name="T35" fmla="*/ 28 h 104"/>
                <a:gd name="T36" fmla="*/ 48 w 102"/>
                <a:gd name="T37" fmla="*/ 0 h 104"/>
                <a:gd name="T38" fmla="*/ 52 w 102"/>
                <a:gd name="T39" fmla="*/ 0 h 104"/>
                <a:gd name="T40" fmla="*/ 56 w 102"/>
                <a:gd name="T41" fmla="*/ 2 h 104"/>
                <a:gd name="T42" fmla="*/ 64 w 102"/>
                <a:gd name="T43" fmla="*/ 8 h 104"/>
                <a:gd name="T44" fmla="*/ 70 w 102"/>
                <a:gd name="T45" fmla="*/ 12 h 104"/>
                <a:gd name="T46" fmla="*/ 76 w 102"/>
                <a:gd name="T47" fmla="*/ 18 h 104"/>
                <a:gd name="T48" fmla="*/ 86 w 102"/>
                <a:gd name="T49" fmla="*/ 26 h 104"/>
                <a:gd name="T50" fmla="*/ 98 w 102"/>
                <a:gd name="T51" fmla="*/ 38 h 104"/>
                <a:gd name="T52" fmla="*/ 100 w 102"/>
                <a:gd name="T53" fmla="*/ 40 h 104"/>
                <a:gd name="T54" fmla="*/ 54 w 102"/>
                <a:gd name="T55" fmla="*/ 30 h 104"/>
                <a:gd name="T56" fmla="*/ 52 w 102"/>
                <a:gd name="T57" fmla="*/ 28 h 104"/>
                <a:gd name="T58" fmla="*/ 42 w 102"/>
                <a:gd name="T59" fmla="*/ 28 h 104"/>
                <a:gd name="T60" fmla="*/ 42 w 102"/>
                <a:gd name="T61" fmla="*/ 28 h 104"/>
                <a:gd name="T62" fmla="*/ 40 w 102"/>
                <a:gd name="T63" fmla="*/ 30 h 104"/>
                <a:gd name="T64" fmla="*/ 34 w 102"/>
                <a:gd name="T65" fmla="*/ 34 h 104"/>
                <a:gd name="T66" fmla="*/ 30 w 102"/>
                <a:gd name="T67" fmla="*/ 38 h 104"/>
                <a:gd name="T68" fmla="*/ 22 w 102"/>
                <a:gd name="T69" fmla="*/ 50 h 104"/>
                <a:gd name="T70" fmla="*/ 24 w 102"/>
                <a:gd name="T71" fmla="*/ 62 h 104"/>
                <a:gd name="T72" fmla="*/ 28 w 102"/>
                <a:gd name="T73" fmla="*/ 64 h 104"/>
                <a:gd name="T74" fmla="*/ 34 w 102"/>
                <a:gd name="T75" fmla="*/ 66 h 104"/>
                <a:gd name="T76" fmla="*/ 44 w 102"/>
                <a:gd name="T77" fmla="*/ 72 h 104"/>
                <a:gd name="T78" fmla="*/ 56 w 102"/>
                <a:gd name="T79" fmla="*/ 78 h 104"/>
                <a:gd name="T80" fmla="*/ 72 w 102"/>
                <a:gd name="T81" fmla="*/ 56 h 104"/>
                <a:gd name="T82" fmla="*/ 78 w 102"/>
                <a:gd name="T83" fmla="*/ 50 h 104"/>
                <a:gd name="T84" fmla="*/ 76 w 102"/>
                <a:gd name="T85" fmla="*/ 46 h 104"/>
                <a:gd name="T86" fmla="*/ 66 w 102"/>
                <a:gd name="T87" fmla="*/ 40 h 104"/>
                <a:gd name="T88" fmla="*/ 62 w 102"/>
                <a:gd name="T89" fmla="*/ 36 h 104"/>
                <a:gd name="T90" fmla="*/ 56 w 102"/>
                <a:gd name="T91" fmla="*/ 32 h 104"/>
                <a:gd name="T92" fmla="*/ 54 w 102"/>
                <a:gd name="T9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100" y="40"/>
                  </a:moveTo>
                  <a:lnTo>
                    <a:pt x="100" y="40"/>
                  </a:lnTo>
                  <a:lnTo>
                    <a:pt x="102" y="42"/>
                  </a:lnTo>
                  <a:lnTo>
                    <a:pt x="102" y="42"/>
                  </a:lnTo>
                  <a:lnTo>
                    <a:pt x="102" y="46"/>
                  </a:lnTo>
                  <a:lnTo>
                    <a:pt x="102" y="48"/>
                  </a:lnTo>
                  <a:lnTo>
                    <a:pt x="100" y="52"/>
                  </a:lnTo>
                  <a:lnTo>
                    <a:pt x="100" y="52"/>
                  </a:lnTo>
                  <a:lnTo>
                    <a:pt x="96" y="58"/>
                  </a:lnTo>
                  <a:lnTo>
                    <a:pt x="92" y="62"/>
                  </a:lnTo>
                  <a:lnTo>
                    <a:pt x="92" y="62"/>
                  </a:lnTo>
                  <a:lnTo>
                    <a:pt x="84" y="72"/>
                  </a:lnTo>
                  <a:lnTo>
                    <a:pt x="84" y="72"/>
                  </a:lnTo>
                  <a:lnTo>
                    <a:pt x="70" y="92"/>
                  </a:lnTo>
                  <a:lnTo>
                    <a:pt x="70" y="92"/>
                  </a:lnTo>
                  <a:lnTo>
                    <a:pt x="64" y="98"/>
                  </a:lnTo>
                  <a:lnTo>
                    <a:pt x="58" y="104"/>
                  </a:lnTo>
                  <a:lnTo>
                    <a:pt x="58" y="104"/>
                  </a:lnTo>
                  <a:lnTo>
                    <a:pt x="54" y="104"/>
                  </a:lnTo>
                  <a:lnTo>
                    <a:pt x="50" y="102"/>
                  </a:lnTo>
                  <a:lnTo>
                    <a:pt x="42" y="98"/>
                  </a:lnTo>
                  <a:lnTo>
                    <a:pt x="42" y="98"/>
                  </a:lnTo>
                  <a:lnTo>
                    <a:pt x="30" y="88"/>
                  </a:lnTo>
                  <a:lnTo>
                    <a:pt x="30" y="88"/>
                  </a:lnTo>
                  <a:lnTo>
                    <a:pt x="14" y="74"/>
                  </a:lnTo>
                  <a:lnTo>
                    <a:pt x="14" y="74"/>
                  </a:lnTo>
                  <a:lnTo>
                    <a:pt x="6" y="68"/>
                  </a:lnTo>
                  <a:lnTo>
                    <a:pt x="6" y="68"/>
                  </a:lnTo>
                  <a:lnTo>
                    <a:pt x="2" y="64"/>
                  </a:lnTo>
                  <a:lnTo>
                    <a:pt x="2" y="64"/>
                  </a:lnTo>
                  <a:lnTo>
                    <a:pt x="0" y="60"/>
                  </a:lnTo>
                  <a:lnTo>
                    <a:pt x="2" y="54"/>
                  </a:lnTo>
                  <a:lnTo>
                    <a:pt x="6" y="46"/>
                  </a:lnTo>
                  <a:lnTo>
                    <a:pt x="6" y="46"/>
                  </a:lnTo>
                  <a:lnTo>
                    <a:pt x="18" y="28"/>
                  </a:lnTo>
                  <a:lnTo>
                    <a:pt x="18" y="28"/>
                  </a:lnTo>
                  <a:lnTo>
                    <a:pt x="32" y="14"/>
                  </a:lnTo>
                  <a:lnTo>
                    <a:pt x="48" y="0"/>
                  </a:lnTo>
                  <a:lnTo>
                    <a:pt x="48" y="0"/>
                  </a:lnTo>
                  <a:lnTo>
                    <a:pt x="52" y="0"/>
                  </a:lnTo>
                  <a:lnTo>
                    <a:pt x="56" y="2"/>
                  </a:lnTo>
                  <a:lnTo>
                    <a:pt x="56" y="2"/>
                  </a:lnTo>
                  <a:lnTo>
                    <a:pt x="64" y="8"/>
                  </a:lnTo>
                  <a:lnTo>
                    <a:pt x="64" y="8"/>
                  </a:lnTo>
                  <a:lnTo>
                    <a:pt x="70" y="12"/>
                  </a:lnTo>
                  <a:lnTo>
                    <a:pt x="70" y="12"/>
                  </a:lnTo>
                  <a:lnTo>
                    <a:pt x="76" y="18"/>
                  </a:lnTo>
                  <a:lnTo>
                    <a:pt x="76" y="18"/>
                  </a:lnTo>
                  <a:lnTo>
                    <a:pt x="86" y="26"/>
                  </a:lnTo>
                  <a:lnTo>
                    <a:pt x="86" y="26"/>
                  </a:lnTo>
                  <a:lnTo>
                    <a:pt x="92" y="32"/>
                  </a:lnTo>
                  <a:lnTo>
                    <a:pt x="98" y="38"/>
                  </a:lnTo>
                  <a:lnTo>
                    <a:pt x="98" y="38"/>
                  </a:lnTo>
                  <a:lnTo>
                    <a:pt x="100" y="40"/>
                  </a:lnTo>
                  <a:lnTo>
                    <a:pt x="100" y="40"/>
                  </a:lnTo>
                  <a:close/>
                  <a:moveTo>
                    <a:pt x="54" y="30"/>
                  </a:moveTo>
                  <a:lnTo>
                    <a:pt x="54" y="30"/>
                  </a:lnTo>
                  <a:lnTo>
                    <a:pt x="52" y="28"/>
                  </a:lnTo>
                  <a:lnTo>
                    <a:pt x="52" y="28"/>
                  </a:lnTo>
                  <a:lnTo>
                    <a:pt x="42" y="28"/>
                  </a:lnTo>
                  <a:lnTo>
                    <a:pt x="42" y="28"/>
                  </a:lnTo>
                  <a:lnTo>
                    <a:pt x="42" y="28"/>
                  </a:lnTo>
                  <a:lnTo>
                    <a:pt x="40" y="30"/>
                  </a:lnTo>
                  <a:lnTo>
                    <a:pt x="40" y="30"/>
                  </a:lnTo>
                  <a:lnTo>
                    <a:pt x="34" y="34"/>
                  </a:lnTo>
                  <a:lnTo>
                    <a:pt x="34" y="34"/>
                  </a:lnTo>
                  <a:lnTo>
                    <a:pt x="30" y="38"/>
                  </a:lnTo>
                  <a:lnTo>
                    <a:pt x="30" y="38"/>
                  </a:lnTo>
                  <a:lnTo>
                    <a:pt x="22" y="50"/>
                  </a:lnTo>
                  <a:lnTo>
                    <a:pt x="22" y="50"/>
                  </a:lnTo>
                  <a:lnTo>
                    <a:pt x="20" y="56"/>
                  </a:lnTo>
                  <a:lnTo>
                    <a:pt x="24" y="62"/>
                  </a:lnTo>
                  <a:lnTo>
                    <a:pt x="24" y="62"/>
                  </a:lnTo>
                  <a:lnTo>
                    <a:pt x="28" y="64"/>
                  </a:lnTo>
                  <a:lnTo>
                    <a:pt x="34" y="66"/>
                  </a:lnTo>
                  <a:lnTo>
                    <a:pt x="34" y="66"/>
                  </a:lnTo>
                  <a:lnTo>
                    <a:pt x="44" y="72"/>
                  </a:lnTo>
                  <a:lnTo>
                    <a:pt x="44" y="72"/>
                  </a:lnTo>
                  <a:lnTo>
                    <a:pt x="56" y="78"/>
                  </a:lnTo>
                  <a:lnTo>
                    <a:pt x="56" y="78"/>
                  </a:lnTo>
                  <a:lnTo>
                    <a:pt x="72" y="56"/>
                  </a:lnTo>
                  <a:lnTo>
                    <a:pt x="72" y="56"/>
                  </a:lnTo>
                  <a:lnTo>
                    <a:pt x="76" y="52"/>
                  </a:lnTo>
                  <a:lnTo>
                    <a:pt x="78" y="50"/>
                  </a:lnTo>
                  <a:lnTo>
                    <a:pt x="76" y="46"/>
                  </a:lnTo>
                  <a:lnTo>
                    <a:pt x="76" y="46"/>
                  </a:lnTo>
                  <a:lnTo>
                    <a:pt x="72" y="42"/>
                  </a:lnTo>
                  <a:lnTo>
                    <a:pt x="66" y="40"/>
                  </a:lnTo>
                  <a:lnTo>
                    <a:pt x="66" y="40"/>
                  </a:lnTo>
                  <a:lnTo>
                    <a:pt x="62" y="36"/>
                  </a:lnTo>
                  <a:lnTo>
                    <a:pt x="62" y="36"/>
                  </a:lnTo>
                  <a:lnTo>
                    <a:pt x="56" y="32"/>
                  </a:lnTo>
                  <a:lnTo>
                    <a:pt x="56" y="32"/>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0" name="Freeform 42"/>
            <p:cNvSpPr>
              <a:spLocks/>
            </p:cNvSpPr>
            <p:nvPr userDrawn="1"/>
          </p:nvSpPr>
          <p:spPr bwMode="auto">
            <a:xfrm>
              <a:off x="3317" y="4502"/>
              <a:ext cx="106" cy="102"/>
            </a:xfrm>
            <a:custGeom>
              <a:avLst/>
              <a:gdLst>
                <a:gd name="T0" fmla="*/ 104 w 106"/>
                <a:gd name="T1" fmla="*/ 40 h 102"/>
                <a:gd name="T2" fmla="*/ 104 w 106"/>
                <a:gd name="T3" fmla="*/ 40 h 102"/>
                <a:gd name="T4" fmla="*/ 106 w 106"/>
                <a:gd name="T5" fmla="*/ 46 h 102"/>
                <a:gd name="T6" fmla="*/ 102 w 106"/>
                <a:gd name="T7" fmla="*/ 54 h 102"/>
                <a:gd name="T8" fmla="*/ 94 w 106"/>
                <a:gd name="T9" fmla="*/ 66 h 102"/>
                <a:gd name="T10" fmla="*/ 88 w 106"/>
                <a:gd name="T11" fmla="*/ 72 h 102"/>
                <a:gd name="T12" fmla="*/ 84 w 106"/>
                <a:gd name="T13" fmla="*/ 78 h 102"/>
                <a:gd name="T14" fmla="*/ 78 w 106"/>
                <a:gd name="T15" fmla="*/ 86 h 102"/>
                <a:gd name="T16" fmla="*/ 74 w 106"/>
                <a:gd name="T17" fmla="*/ 92 h 102"/>
                <a:gd name="T18" fmla="*/ 68 w 106"/>
                <a:gd name="T19" fmla="*/ 98 h 102"/>
                <a:gd name="T20" fmla="*/ 62 w 106"/>
                <a:gd name="T21" fmla="*/ 102 h 102"/>
                <a:gd name="T22" fmla="*/ 60 w 106"/>
                <a:gd name="T23" fmla="*/ 102 h 102"/>
                <a:gd name="T24" fmla="*/ 48 w 106"/>
                <a:gd name="T25" fmla="*/ 98 h 102"/>
                <a:gd name="T26" fmla="*/ 42 w 106"/>
                <a:gd name="T27" fmla="*/ 92 h 102"/>
                <a:gd name="T28" fmla="*/ 34 w 106"/>
                <a:gd name="T29" fmla="*/ 88 h 102"/>
                <a:gd name="T30" fmla="*/ 28 w 106"/>
                <a:gd name="T31" fmla="*/ 84 h 102"/>
                <a:gd name="T32" fmla="*/ 22 w 106"/>
                <a:gd name="T33" fmla="*/ 78 h 102"/>
                <a:gd name="T34" fmla="*/ 14 w 106"/>
                <a:gd name="T35" fmla="*/ 70 h 102"/>
                <a:gd name="T36" fmla="*/ 4 w 106"/>
                <a:gd name="T37" fmla="*/ 62 h 102"/>
                <a:gd name="T38" fmla="*/ 0 w 106"/>
                <a:gd name="T39" fmla="*/ 56 h 102"/>
                <a:gd name="T40" fmla="*/ 0 w 106"/>
                <a:gd name="T41" fmla="*/ 50 h 102"/>
                <a:gd name="T42" fmla="*/ 6 w 106"/>
                <a:gd name="T43" fmla="*/ 42 h 102"/>
                <a:gd name="T44" fmla="*/ 18 w 106"/>
                <a:gd name="T45" fmla="*/ 30 h 102"/>
                <a:gd name="T46" fmla="*/ 28 w 106"/>
                <a:gd name="T47" fmla="*/ 18 h 102"/>
                <a:gd name="T48" fmla="*/ 48 w 106"/>
                <a:gd name="T49" fmla="*/ 0 h 102"/>
                <a:gd name="T50" fmla="*/ 52 w 106"/>
                <a:gd name="T51" fmla="*/ 0 h 102"/>
                <a:gd name="T52" fmla="*/ 56 w 106"/>
                <a:gd name="T53" fmla="*/ 0 h 102"/>
                <a:gd name="T54" fmla="*/ 64 w 106"/>
                <a:gd name="T55" fmla="*/ 4 h 102"/>
                <a:gd name="T56" fmla="*/ 78 w 106"/>
                <a:gd name="T57" fmla="*/ 18 h 102"/>
                <a:gd name="T58" fmla="*/ 90 w 106"/>
                <a:gd name="T59" fmla="*/ 28 h 102"/>
                <a:gd name="T60" fmla="*/ 96 w 106"/>
                <a:gd name="T61" fmla="*/ 32 h 102"/>
                <a:gd name="T62" fmla="*/ 104 w 106"/>
                <a:gd name="T63"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2">
                  <a:moveTo>
                    <a:pt x="104" y="40"/>
                  </a:moveTo>
                  <a:lnTo>
                    <a:pt x="104" y="40"/>
                  </a:lnTo>
                  <a:lnTo>
                    <a:pt x="104" y="40"/>
                  </a:lnTo>
                  <a:lnTo>
                    <a:pt x="104" y="40"/>
                  </a:lnTo>
                  <a:lnTo>
                    <a:pt x="106" y="44"/>
                  </a:lnTo>
                  <a:lnTo>
                    <a:pt x="106" y="46"/>
                  </a:lnTo>
                  <a:lnTo>
                    <a:pt x="102" y="54"/>
                  </a:lnTo>
                  <a:lnTo>
                    <a:pt x="102" y="54"/>
                  </a:lnTo>
                  <a:lnTo>
                    <a:pt x="98" y="60"/>
                  </a:lnTo>
                  <a:lnTo>
                    <a:pt x="94" y="66"/>
                  </a:lnTo>
                  <a:lnTo>
                    <a:pt x="94" y="66"/>
                  </a:lnTo>
                  <a:lnTo>
                    <a:pt x="88" y="72"/>
                  </a:lnTo>
                  <a:lnTo>
                    <a:pt x="84" y="78"/>
                  </a:lnTo>
                  <a:lnTo>
                    <a:pt x="84" y="78"/>
                  </a:lnTo>
                  <a:lnTo>
                    <a:pt x="78" y="86"/>
                  </a:lnTo>
                  <a:lnTo>
                    <a:pt x="78" y="86"/>
                  </a:lnTo>
                  <a:lnTo>
                    <a:pt x="74" y="92"/>
                  </a:lnTo>
                  <a:lnTo>
                    <a:pt x="74" y="92"/>
                  </a:lnTo>
                  <a:lnTo>
                    <a:pt x="68" y="98"/>
                  </a:lnTo>
                  <a:lnTo>
                    <a:pt x="68" y="98"/>
                  </a:lnTo>
                  <a:lnTo>
                    <a:pt x="64" y="100"/>
                  </a:lnTo>
                  <a:lnTo>
                    <a:pt x="62" y="102"/>
                  </a:lnTo>
                  <a:lnTo>
                    <a:pt x="60" y="102"/>
                  </a:lnTo>
                  <a:lnTo>
                    <a:pt x="60" y="102"/>
                  </a:lnTo>
                  <a:lnTo>
                    <a:pt x="54" y="100"/>
                  </a:lnTo>
                  <a:lnTo>
                    <a:pt x="48" y="98"/>
                  </a:lnTo>
                  <a:lnTo>
                    <a:pt x="48" y="98"/>
                  </a:lnTo>
                  <a:lnTo>
                    <a:pt x="42" y="92"/>
                  </a:lnTo>
                  <a:lnTo>
                    <a:pt x="34" y="88"/>
                  </a:lnTo>
                  <a:lnTo>
                    <a:pt x="34" y="88"/>
                  </a:lnTo>
                  <a:lnTo>
                    <a:pt x="32" y="86"/>
                  </a:lnTo>
                  <a:lnTo>
                    <a:pt x="28" y="84"/>
                  </a:lnTo>
                  <a:lnTo>
                    <a:pt x="28" y="84"/>
                  </a:lnTo>
                  <a:lnTo>
                    <a:pt x="22" y="78"/>
                  </a:lnTo>
                  <a:lnTo>
                    <a:pt x="22" y="78"/>
                  </a:lnTo>
                  <a:lnTo>
                    <a:pt x="14" y="70"/>
                  </a:lnTo>
                  <a:lnTo>
                    <a:pt x="14" y="70"/>
                  </a:lnTo>
                  <a:lnTo>
                    <a:pt x="4" y="62"/>
                  </a:lnTo>
                  <a:lnTo>
                    <a:pt x="4" y="62"/>
                  </a:lnTo>
                  <a:lnTo>
                    <a:pt x="0" y="56"/>
                  </a:lnTo>
                  <a:lnTo>
                    <a:pt x="0" y="52"/>
                  </a:lnTo>
                  <a:lnTo>
                    <a:pt x="0" y="50"/>
                  </a:lnTo>
                  <a:lnTo>
                    <a:pt x="0" y="50"/>
                  </a:lnTo>
                  <a:lnTo>
                    <a:pt x="6" y="42"/>
                  </a:lnTo>
                  <a:lnTo>
                    <a:pt x="6" y="42"/>
                  </a:lnTo>
                  <a:lnTo>
                    <a:pt x="18" y="30"/>
                  </a:lnTo>
                  <a:lnTo>
                    <a:pt x="28" y="18"/>
                  </a:lnTo>
                  <a:lnTo>
                    <a:pt x="28" y="18"/>
                  </a:lnTo>
                  <a:lnTo>
                    <a:pt x="38" y="8"/>
                  </a:lnTo>
                  <a:lnTo>
                    <a:pt x="48" y="0"/>
                  </a:lnTo>
                  <a:lnTo>
                    <a:pt x="48" y="0"/>
                  </a:lnTo>
                  <a:lnTo>
                    <a:pt x="52" y="0"/>
                  </a:lnTo>
                  <a:lnTo>
                    <a:pt x="56" y="0"/>
                  </a:lnTo>
                  <a:lnTo>
                    <a:pt x="56" y="0"/>
                  </a:lnTo>
                  <a:lnTo>
                    <a:pt x="64" y="4"/>
                  </a:lnTo>
                  <a:lnTo>
                    <a:pt x="64" y="4"/>
                  </a:lnTo>
                  <a:lnTo>
                    <a:pt x="78" y="18"/>
                  </a:lnTo>
                  <a:lnTo>
                    <a:pt x="78" y="18"/>
                  </a:lnTo>
                  <a:lnTo>
                    <a:pt x="84" y="24"/>
                  </a:lnTo>
                  <a:lnTo>
                    <a:pt x="90" y="28"/>
                  </a:lnTo>
                  <a:lnTo>
                    <a:pt x="90" y="28"/>
                  </a:lnTo>
                  <a:lnTo>
                    <a:pt x="96" y="32"/>
                  </a:lnTo>
                  <a:lnTo>
                    <a:pt x="96" y="32"/>
                  </a:lnTo>
                  <a:lnTo>
                    <a:pt x="104" y="40"/>
                  </a:lnTo>
                  <a:lnTo>
                    <a:pt x="10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394" name="Freeform 7"/>
          <p:cNvSpPr>
            <a:spLocks/>
          </p:cNvSpPr>
          <p:nvPr/>
        </p:nvSpPr>
        <p:spPr bwMode="auto">
          <a:xfrm>
            <a:off x="5663405" y="1265625"/>
            <a:ext cx="4702175" cy="2702121"/>
          </a:xfrm>
          <a:custGeom>
            <a:avLst/>
            <a:gdLst>
              <a:gd name="T0" fmla="*/ 2962 w 2962"/>
              <a:gd name="T1" fmla="*/ 1388 h 1467"/>
              <a:gd name="T2" fmla="*/ 2962 w 2962"/>
              <a:gd name="T3" fmla="*/ 1388 h 1467"/>
              <a:gd name="T4" fmla="*/ 2960 w 2962"/>
              <a:gd name="T5" fmla="*/ 1404 h 1467"/>
              <a:gd name="T6" fmla="*/ 2956 w 2962"/>
              <a:gd name="T7" fmla="*/ 1418 h 1467"/>
              <a:gd name="T8" fmla="*/ 2948 w 2962"/>
              <a:gd name="T9" fmla="*/ 1432 h 1467"/>
              <a:gd name="T10" fmla="*/ 2938 w 2962"/>
              <a:gd name="T11" fmla="*/ 1444 h 1467"/>
              <a:gd name="T12" fmla="*/ 2927 w 2962"/>
              <a:gd name="T13" fmla="*/ 1453 h 1467"/>
              <a:gd name="T14" fmla="*/ 2913 w 2962"/>
              <a:gd name="T15" fmla="*/ 1461 h 1467"/>
              <a:gd name="T16" fmla="*/ 2899 w 2962"/>
              <a:gd name="T17" fmla="*/ 1465 h 1467"/>
              <a:gd name="T18" fmla="*/ 2883 w 2962"/>
              <a:gd name="T19" fmla="*/ 1467 h 1467"/>
              <a:gd name="T20" fmla="*/ 79 w 2962"/>
              <a:gd name="T21" fmla="*/ 1467 h 1467"/>
              <a:gd name="T22" fmla="*/ 79 w 2962"/>
              <a:gd name="T23" fmla="*/ 1467 h 1467"/>
              <a:gd name="T24" fmla="*/ 63 w 2962"/>
              <a:gd name="T25" fmla="*/ 1465 h 1467"/>
              <a:gd name="T26" fmla="*/ 47 w 2962"/>
              <a:gd name="T27" fmla="*/ 1461 h 1467"/>
              <a:gd name="T28" fmla="*/ 34 w 2962"/>
              <a:gd name="T29" fmla="*/ 1453 h 1467"/>
              <a:gd name="T30" fmla="*/ 24 w 2962"/>
              <a:gd name="T31" fmla="*/ 1444 h 1467"/>
              <a:gd name="T32" fmla="*/ 14 w 2962"/>
              <a:gd name="T33" fmla="*/ 1432 h 1467"/>
              <a:gd name="T34" fmla="*/ 6 w 2962"/>
              <a:gd name="T35" fmla="*/ 1418 h 1467"/>
              <a:gd name="T36" fmla="*/ 2 w 2962"/>
              <a:gd name="T37" fmla="*/ 1404 h 1467"/>
              <a:gd name="T38" fmla="*/ 0 w 2962"/>
              <a:gd name="T39" fmla="*/ 1388 h 1467"/>
              <a:gd name="T40" fmla="*/ 0 w 2962"/>
              <a:gd name="T41" fmla="*/ 79 h 1467"/>
              <a:gd name="T42" fmla="*/ 0 w 2962"/>
              <a:gd name="T43" fmla="*/ 79 h 1467"/>
              <a:gd name="T44" fmla="*/ 2 w 2962"/>
              <a:gd name="T45" fmla="*/ 63 h 1467"/>
              <a:gd name="T46" fmla="*/ 6 w 2962"/>
              <a:gd name="T47" fmla="*/ 47 h 1467"/>
              <a:gd name="T48" fmla="*/ 14 w 2962"/>
              <a:gd name="T49" fmla="*/ 33 h 1467"/>
              <a:gd name="T50" fmla="*/ 24 w 2962"/>
              <a:gd name="T51" fmla="*/ 22 h 1467"/>
              <a:gd name="T52" fmla="*/ 34 w 2962"/>
              <a:gd name="T53" fmla="*/ 12 h 1467"/>
              <a:gd name="T54" fmla="*/ 47 w 2962"/>
              <a:gd name="T55" fmla="*/ 6 h 1467"/>
              <a:gd name="T56" fmla="*/ 63 w 2962"/>
              <a:gd name="T57" fmla="*/ 0 h 1467"/>
              <a:gd name="T58" fmla="*/ 79 w 2962"/>
              <a:gd name="T59" fmla="*/ 0 h 1467"/>
              <a:gd name="T60" fmla="*/ 2883 w 2962"/>
              <a:gd name="T61" fmla="*/ 0 h 1467"/>
              <a:gd name="T62" fmla="*/ 2883 w 2962"/>
              <a:gd name="T63" fmla="*/ 0 h 1467"/>
              <a:gd name="T64" fmla="*/ 2899 w 2962"/>
              <a:gd name="T65" fmla="*/ 0 h 1467"/>
              <a:gd name="T66" fmla="*/ 2913 w 2962"/>
              <a:gd name="T67" fmla="*/ 6 h 1467"/>
              <a:gd name="T68" fmla="*/ 2927 w 2962"/>
              <a:gd name="T69" fmla="*/ 12 h 1467"/>
              <a:gd name="T70" fmla="*/ 2938 w 2962"/>
              <a:gd name="T71" fmla="*/ 22 h 1467"/>
              <a:gd name="T72" fmla="*/ 2948 w 2962"/>
              <a:gd name="T73" fmla="*/ 33 h 1467"/>
              <a:gd name="T74" fmla="*/ 2956 w 2962"/>
              <a:gd name="T75" fmla="*/ 47 h 1467"/>
              <a:gd name="T76" fmla="*/ 2960 w 2962"/>
              <a:gd name="T77" fmla="*/ 63 h 1467"/>
              <a:gd name="T78" fmla="*/ 2962 w 2962"/>
              <a:gd name="T79" fmla="*/ 79 h 1467"/>
              <a:gd name="T80" fmla="*/ 2962 w 2962"/>
              <a:gd name="T81" fmla="*/ 1388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2" h="1467">
                <a:moveTo>
                  <a:pt x="2962" y="1388"/>
                </a:moveTo>
                <a:lnTo>
                  <a:pt x="2962" y="1388"/>
                </a:lnTo>
                <a:lnTo>
                  <a:pt x="2960" y="1404"/>
                </a:lnTo>
                <a:lnTo>
                  <a:pt x="2956" y="1418"/>
                </a:lnTo>
                <a:lnTo>
                  <a:pt x="2948" y="1432"/>
                </a:lnTo>
                <a:lnTo>
                  <a:pt x="2938" y="1444"/>
                </a:lnTo>
                <a:lnTo>
                  <a:pt x="2927" y="1453"/>
                </a:lnTo>
                <a:lnTo>
                  <a:pt x="2913" y="1461"/>
                </a:lnTo>
                <a:lnTo>
                  <a:pt x="2899" y="1465"/>
                </a:lnTo>
                <a:lnTo>
                  <a:pt x="2883" y="1467"/>
                </a:lnTo>
                <a:lnTo>
                  <a:pt x="79" y="1467"/>
                </a:lnTo>
                <a:lnTo>
                  <a:pt x="79" y="1467"/>
                </a:lnTo>
                <a:lnTo>
                  <a:pt x="63" y="1465"/>
                </a:lnTo>
                <a:lnTo>
                  <a:pt x="47" y="1461"/>
                </a:lnTo>
                <a:lnTo>
                  <a:pt x="34" y="1453"/>
                </a:lnTo>
                <a:lnTo>
                  <a:pt x="24" y="1444"/>
                </a:lnTo>
                <a:lnTo>
                  <a:pt x="14" y="1432"/>
                </a:lnTo>
                <a:lnTo>
                  <a:pt x="6" y="1418"/>
                </a:lnTo>
                <a:lnTo>
                  <a:pt x="2" y="1404"/>
                </a:lnTo>
                <a:lnTo>
                  <a:pt x="0" y="1388"/>
                </a:lnTo>
                <a:lnTo>
                  <a:pt x="0" y="79"/>
                </a:lnTo>
                <a:lnTo>
                  <a:pt x="0" y="79"/>
                </a:lnTo>
                <a:lnTo>
                  <a:pt x="2" y="63"/>
                </a:lnTo>
                <a:lnTo>
                  <a:pt x="6" y="47"/>
                </a:lnTo>
                <a:lnTo>
                  <a:pt x="14" y="33"/>
                </a:lnTo>
                <a:lnTo>
                  <a:pt x="24" y="22"/>
                </a:lnTo>
                <a:lnTo>
                  <a:pt x="34" y="12"/>
                </a:lnTo>
                <a:lnTo>
                  <a:pt x="47" y="6"/>
                </a:lnTo>
                <a:lnTo>
                  <a:pt x="63" y="0"/>
                </a:lnTo>
                <a:lnTo>
                  <a:pt x="79" y="0"/>
                </a:lnTo>
                <a:lnTo>
                  <a:pt x="2883" y="0"/>
                </a:lnTo>
                <a:lnTo>
                  <a:pt x="2883" y="0"/>
                </a:lnTo>
                <a:lnTo>
                  <a:pt x="2899" y="0"/>
                </a:lnTo>
                <a:lnTo>
                  <a:pt x="2913" y="6"/>
                </a:lnTo>
                <a:lnTo>
                  <a:pt x="2927" y="12"/>
                </a:lnTo>
                <a:lnTo>
                  <a:pt x="2938" y="22"/>
                </a:lnTo>
                <a:lnTo>
                  <a:pt x="2948" y="33"/>
                </a:lnTo>
                <a:lnTo>
                  <a:pt x="2956" y="47"/>
                </a:lnTo>
                <a:lnTo>
                  <a:pt x="2960" y="63"/>
                </a:lnTo>
                <a:lnTo>
                  <a:pt x="2962" y="79"/>
                </a:lnTo>
                <a:lnTo>
                  <a:pt x="2962" y="1388"/>
                </a:lnTo>
                <a:close/>
              </a:path>
            </a:pathLst>
          </a:custGeom>
          <a:noFill/>
          <a:ln w="12700">
            <a:solidFill>
              <a:schemeClr val="accent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16" name="Freeform 7"/>
          <p:cNvSpPr>
            <a:spLocks/>
          </p:cNvSpPr>
          <p:nvPr/>
        </p:nvSpPr>
        <p:spPr bwMode="auto">
          <a:xfrm>
            <a:off x="5663405" y="4517879"/>
            <a:ext cx="4702175" cy="1639517"/>
          </a:xfrm>
          <a:custGeom>
            <a:avLst/>
            <a:gdLst>
              <a:gd name="T0" fmla="*/ 2962 w 2962"/>
              <a:gd name="T1" fmla="*/ 1388 h 1467"/>
              <a:gd name="T2" fmla="*/ 2962 w 2962"/>
              <a:gd name="T3" fmla="*/ 1388 h 1467"/>
              <a:gd name="T4" fmla="*/ 2960 w 2962"/>
              <a:gd name="T5" fmla="*/ 1404 h 1467"/>
              <a:gd name="T6" fmla="*/ 2956 w 2962"/>
              <a:gd name="T7" fmla="*/ 1418 h 1467"/>
              <a:gd name="T8" fmla="*/ 2948 w 2962"/>
              <a:gd name="T9" fmla="*/ 1432 h 1467"/>
              <a:gd name="T10" fmla="*/ 2938 w 2962"/>
              <a:gd name="T11" fmla="*/ 1444 h 1467"/>
              <a:gd name="T12" fmla="*/ 2927 w 2962"/>
              <a:gd name="T13" fmla="*/ 1453 h 1467"/>
              <a:gd name="T14" fmla="*/ 2913 w 2962"/>
              <a:gd name="T15" fmla="*/ 1461 h 1467"/>
              <a:gd name="T16" fmla="*/ 2899 w 2962"/>
              <a:gd name="T17" fmla="*/ 1465 h 1467"/>
              <a:gd name="T18" fmla="*/ 2883 w 2962"/>
              <a:gd name="T19" fmla="*/ 1467 h 1467"/>
              <a:gd name="T20" fmla="*/ 79 w 2962"/>
              <a:gd name="T21" fmla="*/ 1467 h 1467"/>
              <a:gd name="T22" fmla="*/ 79 w 2962"/>
              <a:gd name="T23" fmla="*/ 1467 h 1467"/>
              <a:gd name="T24" fmla="*/ 63 w 2962"/>
              <a:gd name="T25" fmla="*/ 1465 h 1467"/>
              <a:gd name="T26" fmla="*/ 47 w 2962"/>
              <a:gd name="T27" fmla="*/ 1461 h 1467"/>
              <a:gd name="T28" fmla="*/ 34 w 2962"/>
              <a:gd name="T29" fmla="*/ 1453 h 1467"/>
              <a:gd name="T30" fmla="*/ 24 w 2962"/>
              <a:gd name="T31" fmla="*/ 1444 h 1467"/>
              <a:gd name="T32" fmla="*/ 14 w 2962"/>
              <a:gd name="T33" fmla="*/ 1432 h 1467"/>
              <a:gd name="T34" fmla="*/ 6 w 2962"/>
              <a:gd name="T35" fmla="*/ 1418 h 1467"/>
              <a:gd name="T36" fmla="*/ 2 w 2962"/>
              <a:gd name="T37" fmla="*/ 1404 h 1467"/>
              <a:gd name="T38" fmla="*/ 0 w 2962"/>
              <a:gd name="T39" fmla="*/ 1388 h 1467"/>
              <a:gd name="T40" fmla="*/ 0 w 2962"/>
              <a:gd name="T41" fmla="*/ 79 h 1467"/>
              <a:gd name="T42" fmla="*/ 0 w 2962"/>
              <a:gd name="T43" fmla="*/ 79 h 1467"/>
              <a:gd name="T44" fmla="*/ 2 w 2962"/>
              <a:gd name="T45" fmla="*/ 63 h 1467"/>
              <a:gd name="T46" fmla="*/ 6 w 2962"/>
              <a:gd name="T47" fmla="*/ 47 h 1467"/>
              <a:gd name="T48" fmla="*/ 14 w 2962"/>
              <a:gd name="T49" fmla="*/ 33 h 1467"/>
              <a:gd name="T50" fmla="*/ 24 w 2962"/>
              <a:gd name="T51" fmla="*/ 22 h 1467"/>
              <a:gd name="T52" fmla="*/ 34 w 2962"/>
              <a:gd name="T53" fmla="*/ 12 h 1467"/>
              <a:gd name="T54" fmla="*/ 47 w 2962"/>
              <a:gd name="T55" fmla="*/ 6 h 1467"/>
              <a:gd name="T56" fmla="*/ 63 w 2962"/>
              <a:gd name="T57" fmla="*/ 0 h 1467"/>
              <a:gd name="T58" fmla="*/ 79 w 2962"/>
              <a:gd name="T59" fmla="*/ 0 h 1467"/>
              <a:gd name="T60" fmla="*/ 2883 w 2962"/>
              <a:gd name="T61" fmla="*/ 0 h 1467"/>
              <a:gd name="T62" fmla="*/ 2883 w 2962"/>
              <a:gd name="T63" fmla="*/ 0 h 1467"/>
              <a:gd name="T64" fmla="*/ 2899 w 2962"/>
              <a:gd name="T65" fmla="*/ 0 h 1467"/>
              <a:gd name="T66" fmla="*/ 2913 w 2962"/>
              <a:gd name="T67" fmla="*/ 6 h 1467"/>
              <a:gd name="T68" fmla="*/ 2927 w 2962"/>
              <a:gd name="T69" fmla="*/ 12 h 1467"/>
              <a:gd name="T70" fmla="*/ 2938 w 2962"/>
              <a:gd name="T71" fmla="*/ 22 h 1467"/>
              <a:gd name="T72" fmla="*/ 2948 w 2962"/>
              <a:gd name="T73" fmla="*/ 33 h 1467"/>
              <a:gd name="T74" fmla="*/ 2956 w 2962"/>
              <a:gd name="T75" fmla="*/ 47 h 1467"/>
              <a:gd name="T76" fmla="*/ 2960 w 2962"/>
              <a:gd name="T77" fmla="*/ 63 h 1467"/>
              <a:gd name="T78" fmla="*/ 2962 w 2962"/>
              <a:gd name="T79" fmla="*/ 79 h 1467"/>
              <a:gd name="T80" fmla="*/ 2962 w 2962"/>
              <a:gd name="T81" fmla="*/ 1388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2" h="1467">
                <a:moveTo>
                  <a:pt x="2962" y="1388"/>
                </a:moveTo>
                <a:lnTo>
                  <a:pt x="2962" y="1388"/>
                </a:lnTo>
                <a:lnTo>
                  <a:pt x="2960" y="1404"/>
                </a:lnTo>
                <a:lnTo>
                  <a:pt x="2956" y="1418"/>
                </a:lnTo>
                <a:lnTo>
                  <a:pt x="2948" y="1432"/>
                </a:lnTo>
                <a:lnTo>
                  <a:pt x="2938" y="1444"/>
                </a:lnTo>
                <a:lnTo>
                  <a:pt x="2927" y="1453"/>
                </a:lnTo>
                <a:lnTo>
                  <a:pt x="2913" y="1461"/>
                </a:lnTo>
                <a:lnTo>
                  <a:pt x="2899" y="1465"/>
                </a:lnTo>
                <a:lnTo>
                  <a:pt x="2883" y="1467"/>
                </a:lnTo>
                <a:lnTo>
                  <a:pt x="79" y="1467"/>
                </a:lnTo>
                <a:lnTo>
                  <a:pt x="79" y="1467"/>
                </a:lnTo>
                <a:lnTo>
                  <a:pt x="63" y="1465"/>
                </a:lnTo>
                <a:lnTo>
                  <a:pt x="47" y="1461"/>
                </a:lnTo>
                <a:lnTo>
                  <a:pt x="34" y="1453"/>
                </a:lnTo>
                <a:lnTo>
                  <a:pt x="24" y="1444"/>
                </a:lnTo>
                <a:lnTo>
                  <a:pt x="14" y="1432"/>
                </a:lnTo>
                <a:lnTo>
                  <a:pt x="6" y="1418"/>
                </a:lnTo>
                <a:lnTo>
                  <a:pt x="2" y="1404"/>
                </a:lnTo>
                <a:lnTo>
                  <a:pt x="0" y="1388"/>
                </a:lnTo>
                <a:lnTo>
                  <a:pt x="0" y="79"/>
                </a:lnTo>
                <a:lnTo>
                  <a:pt x="0" y="79"/>
                </a:lnTo>
                <a:lnTo>
                  <a:pt x="2" y="63"/>
                </a:lnTo>
                <a:lnTo>
                  <a:pt x="6" y="47"/>
                </a:lnTo>
                <a:lnTo>
                  <a:pt x="14" y="33"/>
                </a:lnTo>
                <a:lnTo>
                  <a:pt x="24" y="22"/>
                </a:lnTo>
                <a:lnTo>
                  <a:pt x="34" y="12"/>
                </a:lnTo>
                <a:lnTo>
                  <a:pt x="47" y="6"/>
                </a:lnTo>
                <a:lnTo>
                  <a:pt x="63" y="0"/>
                </a:lnTo>
                <a:lnTo>
                  <a:pt x="79" y="0"/>
                </a:lnTo>
                <a:lnTo>
                  <a:pt x="2883" y="0"/>
                </a:lnTo>
                <a:lnTo>
                  <a:pt x="2883" y="0"/>
                </a:lnTo>
                <a:lnTo>
                  <a:pt x="2899" y="0"/>
                </a:lnTo>
                <a:lnTo>
                  <a:pt x="2913" y="6"/>
                </a:lnTo>
                <a:lnTo>
                  <a:pt x="2927" y="12"/>
                </a:lnTo>
                <a:lnTo>
                  <a:pt x="2938" y="22"/>
                </a:lnTo>
                <a:lnTo>
                  <a:pt x="2948" y="33"/>
                </a:lnTo>
                <a:lnTo>
                  <a:pt x="2956" y="47"/>
                </a:lnTo>
                <a:lnTo>
                  <a:pt x="2960" y="63"/>
                </a:lnTo>
                <a:lnTo>
                  <a:pt x="2962" y="79"/>
                </a:lnTo>
                <a:lnTo>
                  <a:pt x="2962" y="1388"/>
                </a:lnTo>
                <a:close/>
              </a:path>
            </a:pathLst>
          </a:custGeom>
          <a:noFill/>
          <a:ln w="12700">
            <a:solidFill>
              <a:srgbClr val="00CC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0" name="正方形/長方形 159"/>
          <p:cNvSpPr/>
          <p:nvPr/>
        </p:nvSpPr>
        <p:spPr>
          <a:xfrm>
            <a:off x="5663405" y="823851"/>
            <a:ext cx="264455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正方形/長方形 416"/>
          <p:cNvSpPr/>
          <p:nvPr/>
        </p:nvSpPr>
        <p:spPr>
          <a:xfrm>
            <a:off x="5663405" y="1137466"/>
            <a:ext cx="264455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正方形/長方形 417"/>
          <p:cNvSpPr/>
          <p:nvPr/>
        </p:nvSpPr>
        <p:spPr>
          <a:xfrm>
            <a:off x="5663404" y="4093363"/>
            <a:ext cx="2779389" cy="67666"/>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正方形/長方形 418"/>
          <p:cNvSpPr/>
          <p:nvPr/>
        </p:nvSpPr>
        <p:spPr>
          <a:xfrm>
            <a:off x="5663405" y="4406978"/>
            <a:ext cx="2644556" cy="45719"/>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2" name="Group 5"/>
          <p:cNvGrpSpPr>
            <a:grpSpLocks noChangeAspect="1"/>
          </p:cNvGrpSpPr>
          <p:nvPr/>
        </p:nvGrpSpPr>
        <p:grpSpPr bwMode="auto">
          <a:xfrm>
            <a:off x="359375" y="1870138"/>
            <a:ext cx="2784060" cy="37785"/>
            <a:chOff x="2667" y="2372"/>
            <a:chExt cx="1400" cy="19"/>
          </a:xfrm>
          <a:solidFill>
            <a:srgbClr val="B0C5E6"/>
          </a:solidFill>
        </p:grpSpPr>
        <p:sp>
          <p:nvSpPr>
            <p:cNvPr id="153" name="Freeform 6"/>
            <p:cNvSpPr>
              <a:spLocks/>
            </p:cNvSpPr>
            <p:nvPr userDrawn="1"/>
          </p:nvSpPr>
          <p:spPr bwMode="auto">
            <a:xfrm>
              <a:off x="4059"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Rectangle 7"/>
            <p:cNvSpPr>
              <a:spLocks noChangeArrowheads="1"/>
            </p:cNvSpPr>
            <p:nvPr userDrawn="1"/>
          </p:nvSpPr>
          <p:spPr bwMode="auto">
            <a:xfrm>
              <a:off x="4031"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8"/>
            <p:cNvSpPr>
              <a:spLocks/>
            </p:cNvSpPr>
            <p:nvPr userDrawn="1"/>
          </p:nvSpPr>
          <p:spPr bwMode="auto">
            <a:xfrm>
              <a:off x="4019"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9"/>
            <p:cNvSpPr>
              <a:spLocks noEditPoints="1"/>
            </p:cNvSpPr>
            <p:nvPr userDrawn="1"/>
          </p:nvSpPr>
          <p:spPr bwMode="auto">
            <a:xfrm>
              <a:off x="4017" y="2372"/>
              <a:ext cx="50" cy="18"/>
            </a:xfrm>
            <a:custGeom>
              <a:avLst/>
              <a:gdLst>
                <a:gd name="T0" fmla="*/ 36 w 50"/>
                <a:gd name="T1" fmla="*/ 0 h 18"/>
                <a:gd name="T2" fmla="*/ 36 w 50"/>
                <a:gd name="T3" fmla="*/ 2 h 18"/>
                <a:gd name="T4" fmla="*/ 32 w 50"/>
                <a:gd name="T5" fmla="*/ 2 h 18"/>
                <a:gd name="T6" fmla="*/ 30 w 50"/>
                <a:gd name="T7" fmla="*/ 0 h 18"/>
                <a:gd name="T8" fmla="*/ 14 w 50"/>
                <a:gd name="T9" fmla="*/ 4 h 18"/>
                <a:gd name="T10" fmla="*/ 12 w 50"/>
                <a:gd name="T11" fmla="*/ 2 h 18"/>
                <a:gd name="T12" fmla="*/ 12 w 50"/>
                <a:gd name="T13" fmla="*/ 2 h 18"/>
                <a:gd name="T14" fmla="*/ 10 w 50"/>
                <a:gd name="T15" fmla="*/ 2 h 18"/>
                <a:gd name="T16" fmla="*/ 6 w 50"/>
                <a:gd name="T17" fmla="*/ 4 h 18"/>
                <a:gd name="T18" fmla="*/ 6 w 50"/>
                <a:gd name="T19" fmla="*/ 2 h 18"/>
                <a:gd name="T20" fmla="*/ 0 w 50"/>
                <a:gd name="T21" fmla="*/ 6 h 18"/>
                <a:gd name="T22" fmla="*/ 0 w 50"/>
                <a:gd name="T23" fmla="*/ 10 h 18"/>
                <a:gd name="T24" fmla="*/ 6 w 50"/>
                <a:gd name="T25" fmla="*/ 16 h 18"/>
                <a:gd name="T26" fmla="*/ 10 w 50"/>
                <a:gd name="T27" fmla="*/ 16 h 18"/>
                <a:gd name="T28" fmla="*/ 12 w 50"/>
                <a:gd name="T29" fmla="*/ 16 h 18"/>
                <a:gd name="T30" fmla="*/ 14 w 50"/>
                <a:gd name="T31" fmla="*/ 18 h 18"/>
                <a:gd name="T32" fmla="*/ 14 w 50"/>
                <a:gd name="T33" fmla="*/ 18 h 18"/>
                <a:gd name="T34" fmla="*/ 16 w 50"/>
                <a:gd name="T35" fmla="*/ 16 h 18"/>
                <a:gd name="T36" fmla="*/ 18 w 50"/>
                <a:gd name="T37" fmla="*/ 16 h 18"/>
                <a:gd name="T38" fmla="*/ 20 w 50"/>
                <a:gd name="T39" fmla="*/ 16 h 18"/>
                <a:gd name="T40" fmla="*/ 26 w 50"/>
                <a:gd name="T41" fmla="*/ 16 h 18"/>
                <a:gd name="T42" fmla="*/ 26 w 50"/>
                <a:gd name="T43" fmla="*/ 16 h 18"/>
                <a:gd name="T44" fmla="*/ 28 w 50"/>
                <a:gd name="T45" fmla="*/ 16 h 18"/>
                <a:gd name="T46" fmla="*/ 30 w 50"/>
                <a:gd name="T47" fmla="*/ 14 h 18"/>
                <a:gd name="T48" fmla="*/ 32 w 50"/>
                <a:gd name="T49" fmla="*/ 14 h 18"/>
                <a:gd name="T50" fmla="*/ 34 w 50"/>
                <a:gd name="T51" fmla="*/ 14 h 18"/>
                <a:gd name="T52" fmla="*/ 36 w 50"/>
                <a:gd name="T53" fmla="*/ 14 h 18"/>
                <a:gd name="T54" fmla="*/ 38 w 50"/>
                <a:gd name="T55" fmla="*/ 12 h 18"/>
                <a:gd name="T56" fmla="*/ 38 w 50"/>
                <a:gd name="T57" fmla="*/ 14 h 18"/>
                <a:gd name="T58" fmla="*/ 40 w 50"/>
                <a:gd name="T59" fmla="*/ 14 h 18"/>
                <a:gd name="T60" fmla="*/ 40 w 50"/>
                <a:gd name="T61" fmla="*/ 12 h 18"/>
                <a:gd name="T62" fmla="*/ 42 w 50"/>
                <a:gd name="T63" fmla="*/ 12 h 18"/>
                <a:gd name="T64" fmla="*/ 42 w 50"/>
                <a:gd name="T65" fmla="*/ 14 h 18"/>
                <a:gd name="T66" fmla="*/ 46 w 50"/>
                <a:gd name="T67" fmla="*/ 14 h 18"/>
                <a:gd name="T68" fmla="*/ 48 w 50"/>
                <a:gd name="T69" fmla="*/ 4 h 18"/>
                <a:gd name="T70" fmla="*/ 36 w 50"/>
                <a:gd name="T71" fmla="*/ 6 h 18"/>
                <a:gd name="T72" fmla="*/ 32 w 50"/>
                <a:gd name="T73" fmla="*/ 6 h 18"/>
                <a:gd name="T74" fmla="*/ 32 w 50"/>
                <a:gd name="T75" fmla="*/ 6 h 18"/>
                <a:gd name="T76" fmla="*/ 28 w 50"/>
                <a:gd name="T77" fmla="*/ 6 h 18"/>
                <a:gd name="T78" fmla="*/ 26 w 50"/>
                <a:gd name="T79" fmla="*/ 6 h 18"/>
                <a:gd name="T80" fmla="*/ 26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48" y="4"/>
                  </a:moveTo>
                  <a:lnTo>
                    <a:pt x="48" y="4"/>
                  </a:lnTo>
                  <a:lnTo>
                    <a:pt x="40" y="0"/>
                  </a:lnTo>
                  <a:lnTo>
                    <a:pt x="36" y="0"/>
                  </a:ln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4" y="4"/>
                  </a:lnTo>
                  <a:lnTo>
                    <a:pt x="14" y="2"/>
                  </a:lnTo>
                  <a:lnTo>
                    <a:pt x="14" y="2"/>
                  </a:lnTo>
                  <a:lnTo>
                    <a:pt x="12" y="2"/>
                  </a:lnTo>
                  <a:lnTo>
                    <a:pt x="12" y="2"/>
                  </a:lnTo>
                  <a:lnTo>
                    <a:pt x="12" y="4"/>
                  </a:lnTo>
                  <a:lnTo>
                    <a:pt x="12" y="4"/>
                  </a:lnTo>
                  <a:lnTo>
                    <a:pt x="12" y="2"/>
                  </a:lnTo>
                  <a:lnTo>
                    <a:pt x="12" y="2"/>
                  </a:lnTo>
                  <a:lnTo>
                    <a:pt x="12" y="2"/>
                  </a:lnTo>
                  <a:lnTo>
                    <a:pt x="12" y="2"/>
                  </a:lnTo>
                  <a:lnTo>
                    <a:pt x="10" y="2"/>
                  </a:lnTo>
                  <a:lnTo>
                    <a:pt x="10" y="2"/>
                  </a:lnTo>
                  <a:lnTo>
                    <a:pt x="10" y="2"/>
                  </a:lnTo>
                  <a:lnTo>
                    <a:pt x="6" y="2"/>
                  </a:lnTo>
                  <a:lnTo>
                    <a:pt x="6" y="4"/>
                  </a:lnTo>
                  <a:lnTo>
                    <a:pt x="6" y="4"/>
                  </a:lnTo>
                  <a:lnTo>
                    <a:pt x="6" y="2"/>
                  </a:lnTo>
                  <a:lnTo>
                    <a:pt x="4"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6" y="16"/>
                  </a:lnTo>
                  <a:lnTo>
                    <a:pt x="16" y="16"/>
                  </a:lnTo>
                  <a:lnTo>
                    <a:pt x="18" y="16"/>
                  </a:lnTo>
                  <a:lnTo>
                    <a:pt x="18" y="16"/>
                  </a:lnTo>
                  <a:lnTo>
                    <a:pt x="18" y="16"/>
                  </a:lnTo>
                  <a:lnTo>
                    <a:pt x="18" y="16"/>
                  </a:lnTo>
                  <a:lnTo>
                    <a:pt x="20" y="16"/>
                  </a:lnTo>
                  <a:lnTo>
                    <a:pt x="20" y="16"/>
                  </a:lnTo>
                  <a:lnTo>
                    <a:pt x="20" y="16"/>
                  </a:lnTo>
                  <a:lnTo>
                    <a:pt x="22" y="16"/>
                  </a:lnTo>
                  <a:lnTo>
                    <a:pt x="24" y="16"/>
                  </a:lnTo>
                  <a:lnTo>
                    <a:pt x="26" y="16"/>
                  </a:lnTo>
                  <a:lnTo>
                    <a:pt x="26" y="16"/>
                  </a:lnTo>
                  <a:lnTo>
                    <a:pt x="26" y="14"/>
                  </a:lnTo>
                  <a:lnTo>
                    <a:pt x="26" y="16"/>
                  </a:lnTo>
                  <a:lnTo>
                    <a:pt x="26" y="16"/>
                  </a:lnTo>
                  <a:lnTo>
                    <a:pt x="26"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2" y="14"/>
                  </a:lnTo>
                  <a:lnTo>
                    <a:pt x="34" y="14"/>
                  </a:lnTo>
                  <a:lnTo>
                    <a:pt x="34" y="14"/>
                  </a:lnTo>
                  <a:lnTo>
                    <a:pt x="34" y="14"/>
                  </a:lnTo>
                  <a:lnTo>
                    <a:pt x="34"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38"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8" y="4"/>
                  </a:lnTo>
                  <a:lnTo>
                    <a:pt x="48" y="4"/>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6" y="6"/>
                  </a:moveTo>
                  <a:lnTo>
                    <a:pt x="26" y="6"/>
                  </a:lnTo>
                  <a:lnTo>
                    <a:pt x="24" y="6"/>
                  </a:lnTo>
                  <a:lnTo>
                    <a:pt x="24" y="6"/>
                  </a:lnTo>
                  <a:lnTo>
                    <a:pt x="26" y="6"/>
                  </a:lnTo>
                  <a:lnTo>
                    <a:pt x="26"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0" y="6"/>
                  </a:lnTo>
                  <a:lnTo>
                    <a:pt x="40" y="4"/>
                  </a:lnTo>
                  <a:lnTo>
                    <a:pt x="42" y="6"/>
                  </a:lnTo>
                  <a:lnTo>
                    <a:pt x="42" y="6"/>
                  </a:lnTo>
                  <a:lnTo>
                    <a:pt x="42" y="4"/>
                  </a:lnTo>
                  <a:lnTo>
                    <a:pt x="42" y="6"/>
                  </a:lnTo>
                  <a:lnTo>
                    <a:pt x="42" y="6"/>
                  </a:lnTo>
                  <a:lnTo>
                    <a:pt x="44" y="6"/>
                  </a:lnTo>
                  <a:lnTo>
                    <a:pt x="42" y="6"/>
                  </a:lnTo>
                  <a:lnTo>
                    <a:pt x="42" y="6"/>
                  </a:lnTo>
                  <a:lnTo>
                    <a:pt x="44" y="8"/>
                  </a:lnTo>
                  <a:lnTo>
                    <a:pt x="44" y="8"/>
                  </a:lnTo>
                  <a:lnTo>
                    <a:pt x="42" y="6"/>
                  </a:lnTo>
                  <a:lnTo>
                    <a:pt x="38" y="6"/>
                  </a:lnTo>
                  <a:close/>
                  <a:moveTo>
                    <a:pt x="44" y="10"/>
                  </a:moveTo>
                  <a:lnTo>
                    <a:pt x="44" y="10"/>
                  </a:lnTo>
                  <a:lnTo>
                    <a:pt x="44" y="10"/>
                  </a:lnTo>
                  <a:lnTo>
                    <a:pt x="44" y="10"/>
                  </a:lnTo>
                  <a:lnTo>
                    <a:pt x="44" y="10"/>
                  </a:lnTo>
                  <a:lnTo>
                    <a:pt x="44" y="10"/>
                  </a:lnTo>
                  <a:lnTo>
                    <a:pt x="46" y="10"/>
                  </a:lnTo>
                  <a:lnTo>
                    <a:pt x="46"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10"/>
            <p:cNvSpPr>
              <a:spLocks/>
            </p:cNvSpPr>
            <p:nvPr userDrawn="1"/>
          </p:nvSpPr>
          <p:spPr bwMode="auto">
            <a:xfrm>
              <a:off x="3979"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Rectangle 11"/>
            <p:cNvSpPr>
              <a:spLocks noChangeArrowheads="1"/>
            </p:cNvSpPr>
            <p:nvPr userDrawn="1"/>
          </p:nvSpPr>
          <p:spPr bwMode="auto">
            <a:xfrm>
              <a:off x="3951"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2"/>
            <p:cNvSpPr>
              <a:spLocks/>
            </p:cNvSpPr>
            <p:nvPr userDrawn="1"/>
          </p:nvSpPr>
          <p:spPr bwMode="auto">
            <a:xfrm>
              <a:off x="3939"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3"/>
            <p:cNvSpPr>
              <a:spLocks noEditPoints="1"/>
            </p:cNvSpPr>
            <p:nvPr userDrawn="1"/>
          </p:nvSpPr>
          <p:spPr bwMode="auto">
            <a:xfrm>
              <a:off x="3937" y="2372"/>
              <a:ext cx="50" cy="18"/>
            </a:xfrm>
            <a:custGeom>
              <a:avLst/>
              <a:gdLst>
                <a:gd name="T0" fmla="*/ 36 w 50"/>
                <a:gd name="T1" fmla="*/ 2 h 18"/>
                <a:gd name="T2" fmla="*/ 34 w 50"/>
                <a:gd name="T3" fmla="*/ 0 h 18"/>
                <a:gd name="T4" fmla="*/ 32 w 50"/>
                <a:gd name="T5" fmla="*/ 0 h 18"/>
                <a:gd name="T6" fmla="*/ 16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0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2" y="2"/>
                  </a:lnTo>
                  <a:lnTo>
                    <a:pt x="32" y="2"/>
                  </a:lnTo>
                  <a:lnTo>
                    <a:pt x="32" y="2"/>
                  </a:lnTo>
                  <a:lnTo>
                    <a:pt x="32" y="0"/>
                  </a:lnTo>
                  <a:lnTo>
                    <a:pt x="32" y="0"/>
                  </a:lnTo>
                  <a:lnTo>
                    <a:pt x="24" y="0"/>
                  </a:lnTo>
                  <a:lnTo>
                    <a:pt x="16" y="2"/>
                  </a:lnTo>
                  <a:lnTo>
                    <a:pt x="16"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2" y="2"/>
                  </a:lnTo>
                  <a:lnTo>
                    <a:pt x="12" y="2"/>
                  </a:lnTo>
                  <a:lnTo>
                    <a:pt x="6" y="2"/>
                  </a:lnTo>
                  <a:lnTo>
                    <a:pt x="6" y="4"/>
                  </a:lnTo>
                  <a:lnTo>
                    <a:pt x="6" y="4"/>
                  </a:lnTo>
                  <a:lnTo>
                    <a:pt x="6" y="2"/>
                  </a:lnTo>
                  <a:lnTo>
                    <a:pt x="6" y="4"/>
                  </a:lnTo>
                  <a:lnTo>
                    <a:pt x="6" y="2"/>
                  </a:lnTo>
                  <a:lnTo>
                    <a:pt x="6" y="2"/>
                  </a:lnTo>
                  <a:lnTo>
                    <a:pt x="2" y="4"/>
                  </a:lnTo>
                  <a:lnTo>
                    <a:pt x="2" y="4"/>
                  </a:lnTo>
                  <a:lnTo>
                    <a:pt x="2" y="6"/>
                  </a:lnTo>
                  <a:lnTo>
                    <a:pt x="2"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38" y="14"/>
                  </a:lnTo>
                  <a:lnTo>
                    <a:pt x="38" y="14"/>
                  </a:lnTo>
                  <a:lnTo>
                    <a:pt x="38" y="14"/>
                  </a:lnTo>
                  <a:lnTo>
                    <a:pt x="38" y="14"/>
                  </a:lnTo>
                  <a:lnTo>
                    <a:pt x="40" y="14"/>
                  </a:lnTo>
                  <a:lnTo>
                    <a:pt x="40"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6" y="6"/>
                  </a:lnTo>
                  <a:lnTo>
                    <a:pt x="26"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0" y="4"/>
                  </a:moveTo>
                  <a:lnTo>
                    <a:pt x="20" y="4"/>
                  </a:lnTo>
                  <a:lnTo>
                    <a:pt x="20" y="6"/>
                  </a:lnTo>
                  <a:lnTo>
                    <a:pt x="22" y="6"/>
                  </a:lnTo>
                  <a:lnTo>
                    <a:pt x="22" y="6"/>
                  </a:lnTo>
                  <a:lnTo>
                    <a:pt x="22" y="6"/>
                  </a:lnTo>
                  <a:lnTo>
                    <a:pt x="20" y="6"/>
                  </a:lnTo>
                  <a:lnTo>
                    <a:pt x="20" y="6"/>
                  </a:lnTo>
                  <a:lnTo>
                    <a:pt x="20" y="6"/>
                  </a:lnTo>
                  <a:lnTo>
                    <a:pt x="20"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38"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4"/>
            <p:cNvSpPr>
              <a:spLocks/>
            </p:cNvSpPr>
            <p:nvPr userDrawn="1"/>
          </p:nvSpPr>
          <p:spPr bwMode="auto">
            <a:xfrm>
              <a:off x="3899"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5"/>
            <p:cNvSpPr>
              <a:spLocks noEditPoints="1"/>
            </p:cNvSpPr>
            <p:nvPr userDrawn="1"/>
          </p:nvSpPr>
          <p:spPr bwMode="auto">
            <a:xfrm>
              <a:off x="3857" y="2372"/>
              <a:ext cx="50" cy="18"/>
            </a:xfrm>
            <a:custGeom>
              <a:avLst/>
              <a:gdLst>
                <a:gd name="T0" fmla="*/ 36 w 50"/>
                <a:gd name="T1" fmla="*/ 2 h 18"/>
                <a:gd name="T2" fmla="*/ 34 w 50"/>
                <a:gd name="T3" fmla="*/ 0 h 18"/>
                <a:gd name="T4" fmla="*/ 32 w 50"/>
                <a:gd name="T5" fmla="*/ 0 h 18"/>
                <a:gd name="T6" fmla="*/ 16 w 50"/>
                <a:gd name="T7" fmla="*/ 2 h 18"/>
                <a:gd name="T8" fmla="*/ 14 w 50"/>
                <a:gd name="T9" fmla="*/ 2 h 18"/>
                <a:gd name="T10" fmla="*/ 12 w 50"/>
                <a:gd name="T11" fmla="*/ 2 h 18"/>
                <a:gd name="T12" fmla="*/ 12 w 50"/>
                <a:gd name="T13" fmla="*/ 2 h 18"/>
                <a:gd name="T14" fmla="*/ 8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6 w 50"/>
                <a:gd name="T31" fmla="*/ 18 h 18"/>
                <a:gd name="T32" fmla="*/ 18 w 50"/>
                <a:gd name="T33" fmla="*/ 16 h 18"/>
                <a:gd name="T34" fmla="*/ 18 w 50"/>
                <a:gd name="T35" fmla="*/ 16 h 18"/>
                <a:gd name="T36" fmla="*/ 22 w 50"/>
                <a:gd name="T37" fmla="*/ 16 h 18"/>
                <a:gd name="T38" fmla="*/ 26 w 50"/>
                <a:gd name="T39" fmla="*/ 16 h 18"/>
                <a:gd name="T40" fmla="*/ 28 w 50"/>
                <a:gd name="T41" fmla="*/ 16 h 18"/>
                <a:gd name="T42" fmla="*/ 28 w 50"/>
                <a:gd name="T43" fmla="*/ 16 h 18"/>
                <a:gd name="T44" fmla="*/ 30 w 50"/>
                <a:gd name="T45" fmla="*/ 14 h 18"/>
                <a:gd name="T46" fmla="*/ 30 w 50"/>
                <a:gd name="T47" fmla="*/ 16 h 18"/>
                <a:gd name="T48" fmla="*/ 36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8 w 50"/>
                <a:gd name="T69" fmla="*/ 0 h 18"/>
                <a:gd name="T70" fmla="*/ 38 w 50"/>
                <a:gd name="T71" fmla="*/ 6 h 18"/>
                <a:gd name="T72" fmla="*/ 34 w 50"/>
                <a:gd name="T73" fmla="*/ 6 h 18"/>
                <a:gd name="T74" fmla="*/ 34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4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4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8" y="0"/>
                  </a:moveTo>
                  <a:lnTo>
                    <a:pt x="38" y="2"/>
                  </a:lnTo>
                  <a:lnTo>
                    <a:pt x="38" y="0"/>
                  </a:lnTo>
                  <a:lnTo>
                    <a:pt x="36" y="2"/>
                  </a:lnTo>
                  <a:lnTo>
                    <a:pt x="36" y="2"/>
                  </a:lnTo>
                  <a:lnTo>
                    <a:pt x="38"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4" y="2"/>
                  </a:lnTo>
                  <a:lnTo>
                    <a:pt x="14" y="2"/>
                  </a:lnTo>
                  <a:lnTo>
                    <a:pt x="14" y="4"/>
                  </a:lnTo>
                  <a:lnTo>
                    <a:pt x="14" y="4"/>
                  </a:lnTo>
                  <a:lnTo>
                    <a:pt x="12" y="2"/>
                  </a:lnTo>
                  <a:lnTo>
                    <a:pt x="12" y="2"/>
                  </a:lnTo>
                  <a:lnTo>
                    <a:pt x="12" y="2"/>
                  </a:lnTo>
                  <a:lnTo>
                    <a:pt x="12" y="2"/>
                  </a:lnTo>
                  <a:lnTo>
                    <a:pt x="12" y="2"/>
                  </a:lnTo>
                  <a:lnTo>
                    <a:pt x="12" y="2"/>
                  </a:lnTo>
                  <a:lnTo>
                    <a:pt x="12" y="2"/>
                  </a:lnTo>
                  <a:lnTo>
                    <a:pt x="8" y="2"/>
                  </a:lnTo>
                  <a:lnTo>
                    <a:pt x="8" y="4"/>
                  </a:lnTo>
                  <a:lnTo>
                    <a:pt x="8" y="4"/>
                  </a:lnTo>
                  <a:lnTo>
                    <a:pt x="6" y="2"/>
                  </a:lnTo>
                  <a:lnTo>
                    <a:pt x="6" y="4"/>
                  </a:lnTo>
                  <a:lnTo>
                    <a:pt x="6" y="2"/>
                  </a:lnTo>
                  <a:lnTo>
                    <a:pt x="6" y="2"/>
                  </a:lnTo>
                  <a:lnTo>
                    <a:pt x="4" y="4"/>
                  </a:lnTo>
                  <a:lnTo>
                    <a:pt x="4" y="4"/>
                  </a:lnTo>
                  <a:lnTo>
                    <a:pt x="2" y="6"/>
                  </a:lnTo>
                  <a:lnTo>
                    <a:pt x="2" y="6"/>
                  </a:lnTo>
                  <a:lnTo>
                    <a:pt x="0" y="8"/>
                  </a:lnTo>
                  <a:lnTo>
                    <a:pt x="0" y="8"/>
                  </a:lnTo>
                  <a:lnTo>
                    <a:pt x="0" y="10"/>
                  </a:lnTo>
                  <a:lnTo>
                    <a:pt x="2" y="10"/>
                  </a:lnTo>
                  <a:lnTo>
                    <a:pt x="0" y="10"/>
                  </a:lnTo>
                  <a:lnTo>
                    <a:pt x="0" y="10"/>
                  </a:lnTo>
                  <a:lnTo>
                    <a:pt x="2" y="16"/>
                  </a:lnTo>
                  <a:lnTo>
                    <a:pt x="8" y="16"/>
                  </a:lnTo>
                  <a:lnTo>
                    <a:pt x="8" y="16"/>
                  </a:lnTo>
                  <a:lnTo>
                    <a:pt x="10" y="18"/>
                  </a:lnTo>
                  <a:lnTo>
                    <a:pt x="10" y="18"/>
                  </a:lnTo>
                  <a:lnTo>
                    <a:pt x="10" y="16"/>
                  </a:lnTo>
                  <a:lnTo>
                    <a:pt x="10" y="18"/>
                  </a:lnTo>
                  <a:lnTo>
                    <a:pt x="10" y="18"/>
                  </a:lnTo>
                  <a:lnTo>
                    <a:pt x="12" y="18"/>
                  </a:lnTo>
                  <a:lnTo>
                    <a:pt x="12" y="16"/>
                  </a:lnTo>
                  <a:lnTo>
                    <a:pt x="12" y="16"/>
                  </a:lnTo>
                  <a:lnTo>
                    <a:pt x="14" y="18"/>
                  </a:lnTo>
                  <a:lnTo>
                    <a:pt x="14" y="18"/>
                  </a:lnTo>
                  <a:lnTo>
                    <a:pt x="14" y="18"/>
                  </a:lnTo>
                  <a:lnTo>
                    <a:pt x="14" y="16"/>
                  </a:lnTo>
                  <a:lnTo>
                    <a:pt x="16" y="16"/>
                  </a:lnTo>
                  <a:lnTo>
                    <a:pt x="16" y="18"/>
                  </a:lnTo>
                  <a:lnTo>
                    <a:pt x="16" y="18"/>
                  </a:lnTo>
                  <a:lnTo>
                    <a:pt x="16" y="18"/>
                  </a:lnTo>
                  <a:lnTo>
                    <a:pt x="16" y="18"/>
                  </a:lnTo>
                  <a:lnTo>
                    <a:pt x="18" y="16"/>
                  </a:lnTo>
                  <a:lnTo>
                    <a:pt x="18" y="16"/>
                  </a:lnTo>
                  <a:lnTo>
                    <a:pt x="18" y="16"/>
                  </a:lnTo>
                  <a:lnTo>
                    <a:pt x="18" y="16"/>
                  </a:lnTo>
                  <a:lnTo>
                    <a:pt x="18" y="16"/>
                  </a:lnTo>
                  <a:lnTo>
                    <a:pt x="18" y="16"/>
                  </a:lnTo>
                  <a:lnTo>
                    <a:pt x="18" y="16"/>
                  </a:lnTo>
                  <a:lnTo>
                    <a:pt x="20" y="16"/>
                  </a:lnTo>
                  <a:lnTo>
                    <a:pt x="22" y="16"/>
                  </a:lnTo>
                  <a:lnTo>
                    <a:pt x="22" y="16"/>
                  </a:lnTo>
                  <a:lnTo>
                    <a:pt x="22" y="16"/>
                  </a:lnTo>
                  <a:lnTo>
                    <a:pt x="24" y="16"/>
                  </a:lnTo>
                  <a:lnTo>
                    <a:pt x="26" y="16"/>
                  </a:lnTo>
                  <a:lnTo>
                    <a:pt x="26" y="16"/>
                  </a:lnTo>
                  <a:lnTo>
                    <a:pt x="26" y="16"/>
                  </a:lnTo>
                  <a:lnTo>
                    <a:pt x="28" y="14"/>
                  </a:lnTo>
                  <a:lnTo>
                    <a:pt x="28" y="16"/>
                  </a:lnTo>
                  <a:lnTo>
                    <a:pt x="28"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6" y="14"/>
                  </a:lnTo>
                  <a:lnTo>
                    <a:pt x="36" y="14"/>
                  </a:lnTo>
                  <a:lnTo>
                    <a:pt x="36" y="14"/>
                  </a:lnTo>
                  <a:lnTo>
                    <a:pt x="36" y="14"/>
                  </a:lnTo>
                  <a:lnTo>
                    <a:pt x="38" y="14"/>
                  </a:lnTo>
                  <a:lnTo>
                    <a:pt x="38" y="14"/>
                  </a:lnTo>
                  <a:lnTo>
                    <a:pt x="38" y="14"/>
                  </a:lnTo>
                  <a:lnTo>
                    <a:pt x="38" y="14"/>
                  </a:lnTo>
                  <a:lnTo>
                    <a:pt x="38" y="12"/>
                  </a:lnTo>
                  <a:lnTo>
                    <a:pt x="40" y="12"/>
                  </a:lnTo>
                  <a:lnTo>
                    <a:pt x="40" y="14"/>
                  </a:lnTo>
                  <a:lnTo>
                    <a:pt x="38" y="14"/>
                  </a:lnTo>
                  <a:lnTo>
                    <a:pt x="38" y="14"/>
                  </a:lnTo>
                  <a:lnTo>
                    <a:pt x="40" y="14"/>
                  </a:lnTo>
                  <a:lnTo>
                    <a:pt x="40" y="14"/>
                  </a:lnTo>
                  <a:lnTo>
                    <a:pt x="40" y="14"/>
                  </a:lnTo>
                  <a:lnTo>
                    <a:pt x="40" y="14"/>
                  </a:lnTo>
                  <a:lnTo>
                    <a:pt x="40" y="14"/>
                  </a:lnTo>
                  <a:lnTo>
                    <a:pt x="40" y="14"/>
                  </a:lnTo>
                  <a:lnTo>
                    <a:pt x="40" y="14"/>
                  </a:lnTo>
                  <a:lnTo>
                    <a:pt x="40" y="14"/>
                  </a:lnTo>
                  <a:lnTo>
                    <a:pt x="40" y="12"/>
                  </a:lnTo>
                  <a:lnTo>
                    <a:pt x="42" y="12"/>
                  </a:lnTo>
                  <a:lnTo>
                    <a:pt x="42"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2" y="0"/>
                  </a:lnTo>
                  <a:lnTo>
                    <a:pt x="38" y="0"/>
                  </a:lnTo>
                  <a:lnTo>
                    <a:pt x="38" y="0"/>
                  </a:lnTo>
                  <a:close/>
                  <a:moveTo>
                    <a:pt x="38" y="6"/>
                  </a:moveTo>
                  <a:lnTo>
                    <a:pt x="38" y="6"/>
                  </a:lnTo>
                  <a:lnTo>
                    <a:pt x="38" y="6"/>
                  </a:lnTo>
                  <a:lnTo>
                    <a:pt x="38" y="6"/>
                  </a:lnTo>
                  <a:lnTo>
                    <a:pt x="38" y="6"/>
                  </a:lnTo>
                  <a:lnTo>
                    <a:pt x="38" y="6"/>
                  </a:lnTo>
                  <a:close/>
                  <a:moveTo>
                    <a:pt x="34" y="6"/>
                  </a:moveTo>
                  <a:lnTo>
                    <a:pt x="34" y="6"/>
                  </a:lnTo>
                  <a:lnTo>
                    <a:pt x="34" y="6"/>
                  </a:lnTo>
                  <a:lnTo>
                    <a:pt x="34" y="6"/>
                  </a:lnTo>
                  <a:lnTo>
                    <a:pt x="34" y="6"/>
                  </a:lnTo>
                  <a:lnTo>
                    <a:pt x="34" y="6"/>
                  </a:lnTo>
                  <a:lnTo>
                    <a:pt x="34" y="6"/>
                  </a:lnTo>
                  <a:close/>
                  <a:moveTo>
                    <a:pt x="30" y="6"/>
                  </a:moveTo>
                  <a:lnTo>
                    <a:pt x="28" y="6"/>
                  </a:lnTo>
                  <a:lnTo>
                    <a:pt x="30" y="6"/>
                  </a:lnTo>
                  <a:lnTo>
                    <a:pt x="30"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lnTo>
                    <a:pt x="24" y="6"/>
                  </a:lnTo>
                  <a:close/>
                  <a:moveTo>
                    <a:pt x="22" y="4"/>
                  </a:moveTo>
                  <a:lnTo>
                    <a:pt x="22" y="4"/>
                  </a:lnTo>
                  <a:lnTo>
                    <a:pt x="22"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2" y="6"/>
                  </a:lnTo>
                  <a:lnTo>
                    <a:pt x="42" y="6"/>
                  </a:lnTo>
                  <a:lnTo>
                    <a:pt x="42" y="4"/>
                  </a:lnTo>
                  <a:lnTo>
                    <a:pt x="42" y="6"/>
                  </a:lnTo>
                  <a:lnTo>
                    <a:pt x="42" y="6"/>
                  </a:lnTo>
                  <a:lnTo>
                    <a:pt x="44" y="4"/>
                  </a:lnTo>
                  <a:lnTo>
                    <a:pt x="44" y="6"/>
                  </a:lnTo>
                  <a:lnTo>
                    <a:pt x="44"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6"/>
            <p:cNvSpPr>
              <a:spLocks/>
            </p:cNvSpPr>
            <p:nvPr userDrawn="1"/>
          </p:nvSpPr>
          <p:spPr bwMode="auto">
            <a:xfrm>
              <a:off x="3861"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17"/>
            <p:cNvSpPr>
              <a:spLocks noChangeArrowheads="1"/>
            </p:cNvSpPr>
            <p:nvPr userDrawn="1"/>
          </p:nvSpPr>
          <p:spPr bwMode="auto">
            <a:xfrm>
              <a:off x="3873"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8"/>
            <p:cNvSpPr>
              <a:spLocks/>
            </p:cNvSpPr>
            <p:nvPr userDrawn="1"/>
          </p:nvSpPr>
          <p:spPr bwMode="auto">
            <a:xfrm>
              <a:off x="3819" y="2386"/>
              <a:ext cx="2"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19"/>
            <p:cNvSpPr>
              <a:spLocks noChangeArrowheads="1"/>
            </p:cNvSpPr>
            <p:nvPr userDrawn="1"/>
          </p:nvSpPr>
          <p:spPr bwMode="auto">
            <a:xfrm>
              <a:off x="3793"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20"/>
            <p:cNvSpPr>
              <a:spLocks noEditPoints="1"/>
            </p:cNvSpPr>
            <p:nvPr userDrawn="1"/>
          </p:nvSpPr>
          <p:spPr bwMode="auto">
            <a:xfrm>
              <a:off x="3779" y="2372"/>
              <a:ext cx="50" cy="18"/>
            </a:xfrm>
            <a:custGeom>
              <a:avLst/>
              <a:gdLst>
                <a:gd name="T0" fmla="*/ 36 w 50"/>
                <a:gd name="T1" fmla="*/ 2 h 18"/>
                <a:gd name="T2" fmla="*/ 32 w 50"/>
                <a:gd name="T3" fmla="*/ 0 h 18"/>
                <a:gd name="T4" fmla="*/ 30 w 50"/>
                <a:gd name="T5" fmla="*/ 0 h 18"/>
                <a:gd name="T6" fmla="*/ 14 w 50"/>
                <a:gd name="T7" fmla="*/ 2 h 18"/>
                <a:gd name="T8" fmla="*/ 12 w 50"/>
                <a:gd name="T9" fmla="*/ 2 h 18"/>
                <a:gd name="T10" fmla="*/ 12 w 50"/>
                <a:gd name="T11" fmla="*/ 2 h 18"/>
                <a:gd name="T12" fmla="*/ 10 w 50"/>
                <a:gd name="T13" fmla="*/ 2 h 18"/>
                <a:gd name="T14" fmla="*/ 6 w 50"/>
                <a:gd name="T15" fmla="*/ 4 h 18"/>
                <a:gd name="T16" fmla="*/ 4 w 50"/>
                <a:gd name="T17" fmla="*/ 2 h 18"/>
                <a:gd name="T18" fmla="*/ 0 w 50"/>
                <a:gd name="T19" fmla="*/ 6 h 18"/>
                <a:gd name="T20" fmla="*/ 0 w 50"/>
                <a:gd name="T21" fmla="*/ 10 h 18"/>
                <a:gd name="T22" fmla="*/ 2 w 50"/>
                <a:gd name="T23" fmla="*/ 16 h 18"/>
                <a:gd name="T24" fmla="*/ 10 w 50"/>
                <a:gd name="T25" fmla="*/ 18 h 18"/>
                <a:gd name="T26" fmla="*/ 10 w 50"/>
                <a:gd name="T27" fmla="*/ 18 h 18"/>
                <a:gd name="T28" fmla="*/ 14 w 50"/>
                <a:gd name="T29" fmla="*/ 18 h 18"/>
                <a:gd name="T30" fmla="*/ 14 w 50"/>
                <a:gd name="T31" fmla="*/ 18 h 18"/>
                <a:gd name="T32" fmla="*/ 16 w 50"/>
                <a:gd name="T33" fmla="*/ 16 h 18"/>
                <a:gd name="T34" fmla="*/ 18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38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6 w 50"/>
                <a:gd name="T79" fmla="*/ 6 h 18"/>
                <a:gd name="T80" fmla="*/ 26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2" y="4"/>
                  </a:lnTo>
                  <a:lnTo>
                    <a:pt x="12" y="2"/>
                  </a:lnTo>
                  <a:lnTo>
                    <a:pt x="12" y="2"/>
                  </a:lnTo>
                  <a:lnTo>
                    <a:pt x="12" y="2"/>
                  </a:lnTo>
                  <a:lnTo>
                    <a:pt x="12" y="2"/>
                  </a:lnTo>
                  <a:lnTo>
                    <a:pt x="12" y="4"/>
                  </a:lnTo>
                  <a:lnTo>
                    <a:pt x="12" y="4"/>
                  </a:lnTo>
                  <a:lnTo>
                    <a:pt x="12" y="2"/>
                  </a:lnTo>
                  <a:lnTo>
                    <a:pt x="12" y="2"/>
                  </a:lnTo>
                  <a:lnTo>
                    <a:pt x="12" y="2"/>
                  </a:lnTo>
                  <a:lnTo>
                    <a:pt x="12" y="2"/>
                  </a:lnTo>
                  <a:lnTo>
                    <a:pt x="10" y="2"/>
                  </a:lnTo>
                  <a:lnTo>
                    <a:pt x="10" y="2"/>
                  </a:lnTo>
                  <a:lnTo>
                    <a:pt x="10" y="2"/>
                  </a:lnTo>
                  <a:lnTo>
                    <a:pt x="6" y="2"/>
                  </a:lnTo>
                  <a:lnTo>
                    <a:pt x="6" y="4"/>
                  </a:lnTo>
                  <a:lnTo>
                    <a:pt x="6" y="4"/>
                  </a:lnTo>
                  <a:lnTo>
                    <a:pt x="6" y="2"/>
                  </a:lnTo>
                  <a:lnTo>
                    <a:pt x="4" y="4"/>
                  </a:lnTo>
                  <a:lnTo>
                    <a:pt x="4" y="2"/>
                  </a:lnTo>
                  <a:lnTo>
                    <a:pt x="4"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0"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6" y="16"/>
                  </a:lnTo>
                  <a:lnTo>
                    <a:pt x="16" y="16"/>
                  </a:lnTo>
                  <a:lnTo>
                    <a:pt x="18" y="16"/>
                  </a:lnTo>
                  <a:lnTo>
                    <a:pt x="18" y="16"/>
                  </a:lnTo>
                  <a:lnTo>
                    <a:pt x="18" y="16"/>
                  </a:lnTo>
                  <a:lnTo>
                    <a:pt x="18" y="16"/>
                  </a:lnTo>
                  <a:lnTo>
                    <a:pt x="20" y="16"/>
                  </a:lnTo>
                  <a:lnTo>
                    <a:pt x="20" y="16"/>
                  </a:lnTo>
                  <a:lnTo>
                    <a:pt x="20" y="16"/>
                  </a:lnTo>
                  <a:lnTo>
                    <a:pt x="22" y="16"/>
                  </a:lnTo>
                  <a:lnTo>
                    <a:pt x="24" y="16"/>
                  </a:lnTo>
                  <a:lnTo>
                    <a:pt x="24" y="16"/>
                  </a:lnTo>
                  <a:lnTo>
                    <a:pt x="24" y="16"/>
                  </a:lnTo>
                  <a:lnTo>
                    <a:pt x="26" y="14"/>
                  </a:lnTo>
                  <a:lnTo>
                    <a:pt x="26" y="16"/>
                  </a:lnTo>
                  <a:lnTo>
                    <a:pt x="26" y="16"/>
                  </a:lnTo>
                  <a:lnTo>
                    <a:pt x="26" y="16"/>
                  </a:lnTo>
                  <a:lnTo>
                    <a:pt x="28" y="16"/>
                  </a:lnTo>
                  <a:lnTo>
                    <a:pt x="28" y="16"/>
                  </a:lnTo>
                  <a:lnTo>
                    <a:pt x="28" y="16"/>
                  </a:lnTo>
                  <a:lnTo>
                    <a:pt x="28" y="16"/>
                  </a:lnTo>
                  <a:lnTo>
                    <a:pt x="28" y="16"/>
                  </a:lnTo>
                  <a:lnTo>
                    <a:pt x="30" y="14"/>
                  </a:lnTo>
                  <a:lnTo>
                    <a:pt x="30" y="14"/>
                  </a:lnTo>
                  <a:lnTo>
                    <a:pt x="30" y="14"/>
                  </a:lnTo>
                  <a:lnTo>
                    <a:pt x="30" y="16"/>
                  </a:lnTo>
                  <a:lnTo>
                    <a:pt x="30" y="16"/>
                  </a:lnTo>
                  <a:lnTo>
                    <a:pt x="32" y="14"/>
                  </a:lnTo>
                  <a:lnTo>
                    <a:pt x="32" y="14"/>
                  </a:lnTo>
                  <a:lnTo>
                    <a:pt x="32" y="14"/>
                  </a:lnTo>
                  <a:lnTo>
                    <a:pt x="34" y="14"/>
                  </a:lnTo>
                  <a:lnTo>
                    <a:pt x="34" y="14"/>
                  </a:lnTo>
                  <a:lnTo>
                    <a:pt x="34" y="14"/>
                  </a:lnTo>
                  <a:lnTo>
                    <a:pt x="34"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38" y="14"/>
                  </a:lnTo>
                  <a:lnTo>
                    <a:pt x="38"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0" y="6"/>
                  </a:lnTo>
                  <a:lnTo>
                    <a:pt x="40" y="4"/>
                  </a:lnTo>
                  <a:lnTo>
                    <a:pt x="42" y="6"/>
                  </a:lnTo>
                  <a:lnTo>
                    <a:pt x="42" y="6"/>
                  </a:lnTo>
                  <a:lnTo>
                    <a:pt x="42" y="4"/>
                  </a:lnTo>
                  <a:lnTo>
                    <a:pt x="42" y="6"/>
                  </a:lnTo>
                  <a:lnTo>
                    <a:pt x="42" y="6"/>
                  </a:lnTo>
                  <a:lnTo>
                    <a:pt x="44" y="6"/>
                  </a:lnTo>
                  <a:lnTo>
                    <a:pt x="42" y="6"/>
                  </a:lnTo>
                  <a:lnTo>
                    <a:pt x="42" y="6"/>
                  </a:lnTo>
                  <a:lnTo>
                    <a:pt x="44" y="8"/>
                  </a:lnTo>
                  <a:lnTo>
                    <a:pt x="44" y="8"/>
                  </a:lnTo>
                  <a:lnTo>
                    <a:pt x="42" y="6"/>
                  </a:lnTo>
                  <a:lnTo>
                    <a:pt x="38" y="6"/>
                  </a:lnTo>
                  <a:close/>
                  <a:moveTo>
                    <a:pt x="44" y="10"/>
                  </a:moveTo>
                  <a:lnTo>
                    <a:pt x="44" y="10"/>
                  </a:lnTo>
                  <a:lnTo>
                    <a:pt x="44" y="10"/>
                  </a:lnTo>
                  <a:lnTo>
                    <a:pt x="44" y="10"/>
                  </a:lnTo>
                  <a:lnTo>
                    <a:pt x="44" y="10"/>
                  </a:lnTo>
                  <a:lnTo>
                    <a:pt x="44" y="10"/>
                  </a:lnTo>
                  <a:lnTo>
                    <a:pt x="46" y="10"/>
                  </a:lnTo>
                  <a:lnTo>
                    <a:pt x="46"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1"/>
            <p:cNvSpPr>
              <a:spLocks/>
            </p:cNvSpPr>
            <p:nvPr userDrawn="1"/>
          </p:nvSpPr>
          <p:spPr bwMode="auto">
            <a:xfrm>
              <a:off x="3781"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2"/>
            <p:cNvSpPr>
              <a:spLocks/>
            </p:cNvSpPr>
            <p:nvPr userDrawn="1"/>
          </p:nvSpPr>
          <p:spPr bwMode="auto">
            <a:xfrm>
              <a:off x="3741"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23"/>
            <p:cNvSpPr>
              <a:spLocks noChangeArrowheads="1"/>
            </p:cNvSpPr>
            <p:nvPr userDrawn="1"/>
          </p:nvSpPr>
          <p:spPr bwMode="auto">
            <a:xfrm>
              <a:off x="3713"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4"/>
            <p:cNvSpPr>
              <a:spLocks noEditPoints="1"/>
            </p:cNvSpPr>
            <p:nvPr userDrawn="1"/>
          </p:nvSpPr>
          <p:spPr bwMode="auto">
            <a:xfrm>
              <a:off x="3699" y="2372"/>
              <a:ext cx="50" cy="18"/>
            </a:xfrm>
            <a:custGeom>
              <a:avLst/>
              <a:gdLst>
                <a:gd name="T0" fmla="*/ 36 w 50"/>
                <a:gd name="T1" fmla="*/ 2 h 18"/>
                <a:gd name="T2" fmla="*/ 34 w 50"/>
                <a:gd name="T3" fmla="*/ 0 h 18"/>
                <a:gd name="T4" fmla="*/ 32 w 50"/>
                <a:gd name="T5" fmla="*/ 0 h 18"/>
                <a:gd name="T6" fmla="*/ 16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0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0 w 50"/>
                <a:gd name="T93" fmla="*/ 4 h 18"/>
                <a:gd name="T94" fmla="*/ 20 w 50"/>
                <a:gd name="T95" fmla="*/ 6 h 18"/>
                <a:gd name="T96" fmla="*/ 20 w 50"/>
                <a:gd name="T97" fmla="*/ 6 h 18"/>
                <a:gd name="T98" fmla="*/ 20 w 50"/>
                <a:gd name="T99" fmla="*/ 6 h 18"/>
                <a:gd name="T100" fmla="*/ 40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2" y="2"/>
                  </a:lnTo>
                  <a:lnTo>
                    <a:pt x="32" y="2"/>
                  </a:lnTo>
                  <a:lnTo>
                    <a:pt x="32" y="2"/>
                  </a:lnTo>
                  <a:lnTo>
                    <a:pt x="32" y="0"/>
                  </a:lnTo>
                  <a:lnTo>
                    <a:pt x="32" y="0"/>
                  </a:lnTo>
                  <a:lnTo>
                    <a:pt x="24" y="0"/>
                  </a:lnTo>
                  <a:lnTo>
                    <a:pt x="16" y="2"/>
                  </a:lnTo>
                  <a:lnTo>
                    <a:pt x="16"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0" y="2"/>
                  </a:lnTo>
                  <a:lnTo>
                    <a:pt x="10" y="2"/>
                  </a:lnTo>
                  <a:lnTo>
                    <a:pt x="6" y="2"/>
                  </a:lnTo>
                  <a:lnTo>
                    <a:pt x="6" y="4"/>
                  </a:lnTo>
                  <a:lnTo>
                    <a:pt x="6" y="4"/>
                  </a:lnTo>
                  <a:lnTo>
                    <a:pt x="6" y="2"/>
                  </a:lnTo>
                  <a:lnTo>
                    <a:pt x="6"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2"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38" y="14"/>
                  </a:lnTo>
                  <a:lnTo>
                    <a:pt x="38" y="14"/>
                  </a:lnTo>
                  <a:lnTo>
                    <a:pt x="38" y="14"/>
                  </a:lnTo>
                  <a:lnTo>
                    <a:pt x="38" y="14"/>
                  </a:lnTo>
                  <a:lnTo>
                    <a:pt x="38" y="14"/>
                  </a:lnTo>
                  <a:lnTo>
                    <a:pt x="38"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6" y="6"/>
                  </a:lnTo>
                  <a:lnTo>
                    <a:pt x="26"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20" y="6"/>
                  </a:moveTo>
                  <a:lnTo>
                    <a:pt x="20" y="6"/>
                  </a:lnTo>
                  <a:lnTo>
                    <a:pt x="20" y="6"/>
                  </a:lnTo>
                  <a:lnTo>
                    <a:pt x="20" y="6"/>
                  </a:lnTo>
                  <a:close/>
                  <a:moveTo>
                    <a:pt x="38" y="12"/>
                  </a:moveTo>
                  <a:lnTo>
                    <a:pt x="40" y="12"/>
                  </a:lnTo>
                  <a:lnTo>
                    <a:pt x="40"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38"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5"/>
            <p:cNvSpPr>
              <a:spLocks/>
            </p:cNvSpPr>
            <p:nvPr userDrawn="1"/>
          </p:nvSpPr>
          <p:spPr bwMode="auto">
            <a:xfrm>
              <a:off x="3701"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6"/>
            <p:cNvSpPr>
              <a:spLocks/>
            </p:cNvSpPr>
            <p:nvPr userDrawn="1"/>
          </p:nvSpPr>
          <p:spPr bwMode="auto">
            <a:xfrm>
              <a:off x="3661"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7"/>
            <p:cNvSpPr>
              <a:spLocks/>
            </p:cNvSpPr>
            <p:nvPr userDrawn="1"/>
          </p:nvSpPr>
          <p:spPr bwMode="auto">
            <a:xfrm>
              <a:off x="3633" y="2390"/>
              <a:ext cx="2"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8"/>
            <p:cNvSpPr>
              <a:spLocks noEditPoints="1"/>
            </p:cNvSpPr>
            <p:nvPr userDrawn="1"/>
          </p:nvSpPr>
          <p:spPr bwMode="auto">
            <a:xfrm>
              <a:off x="3619" y="2372"/>
              <a:ext cx="50" cy="18"/>
            </a:xfrm>
            <a:custGeom>
              <a:avLst/>
              <a:gdLst>
                <a:gd name="T0" fmla="*/ 36 w 50"/>
                <a:gd name="T1" fmla="*/ 2 h 18"/>
                <a:gd name="T2" fmla="*/ 34 w 50"/>
                <a:gd name="T3" fmla="*/ 0 h 18"/>
                <a:gd name="T4" fmla="*/ 32 w 50"/>
                <a:gd name="T5" fmla="*/ 0 h 18"/>
                <a:gd name="T6" fmla="*/ 16 w 50"/>
                <a:gd name="T7" fmla="*/ 2 h 18"/>
                <a:gd name="T8" fmla="*/ 14 w 50"/>
                <a:gd name="T9" fmla="*/ 2 h 18"/>
                <a:gd name="T10" fmla="*/ 12 w 50"/>
                <a:gd name="T11" fmla="*/ 2 h 18"/>
                <a:gd name="T12" fmla="*/ 12 w 50"/>
                <a:gd name="T13" fmla="*/ 2 h 18"/>
                <a:gd name="T14" fmla="*/ 8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6 w 50"/>
                <a:gd name="T31" fmla="*/ 18 h 18"/>
                <a:gd name="T32" fmla="*/ 16 w 50"/>
                <a:gd name="T33" fmla="*/ 16 h 18"/>
                <a:gd name="T34" fmla="*/ 18 w 50"/>
                <a:gd name="T35" fmla="*/ 16 h 18"/>
                <a:gd name="T36" fmla="*/ 22 w 50"/>
                <a:gd name="T37" fmla="*/ 16 h 18"/>
                <a:gd name="T38" fmla="*/ 26 w 50"/>
                <a:gd name="T39" fmla="*/ 16 h 18"/>
                <a:gd name="T40" fmla="*/ 28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8 w 50"/>
                <a:gd name="T69" fmla="*/ 0 h 18"/>
                <a:gd name="T70" fmla="*/ 38 w 50"/>
                <a:gd name="T71" fmla="*/ 6 h 18"/>
                <a:gd name="T72" fmla="*/ 34 w 50"/>
                <a:gd name="T73" fmla="*/ 6 h 18"/>
                <a:gd name="T74" fmla="*/ 34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4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4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8" y="0"/>
                  </a:moveTo>
                  <a:lnTo>
                    <a:pt x="38" y="2"/>
                  </a:lnTo>
                  <a:lnTo>
                    <a:pt x="38" y="0"/>
                  </a:lnTo>
                  <a:lnTo>
                    <a:pt x="36" y="2"/>
                  </a:lnTo>
                  <a:lnTo>
                    <a:pt x="36" y="2"/>
                  </a:lnTo>
                  <a:lnTo>
                    <a:pt x="36"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4" y="2"/>
                  </a:lnTo>
                  <a:lnTo>
                    <a:pt x="14" y="2"/>
                  </a:lnTo>
                  <a:lnTo>
                    <a:pt x="12" y="4"/>
                  </a:lnTo>
                  <a:lnTo>
                    <a:pt x="12" y="4"/>
                  </a:lnTo>
                  <a:lnTo>
                    <a:pt x="12" y="2"/>
                  </a:lnTo>
                  <a:lnTo>
                    <a:pt x="12" y="2"/>
                  </a:lnTo>
                  <a:lnTo>
                    <a:pt x="12" y="2"/>
                  </a:lnTo>
                  <a:lnTo>
                    <a:pt x="12" y="2"/>
                  </a:lnTo>
                  <a:lnTo>
                    <a:pt x="12" y="2"/>
                  </a:lnTo>
                  <a:lnTo>
                    <a:pt x="12" y="2"/>
                  </a:lnTo>
                  <a:lnTo>
                    <a:pt x="12" y="2"/>
                  </a:lnTo>
                  <a:lnTo>
                    <a:pt x="8" y="2"/>
                  </a:lnTo>
                  <a:lnTo>
                    <a:pt x="8" y="4"/>
                  </a:lnTo>
                  <a:lnTo>
                    <a:pt x="8" y="4"/>
                  </a:lnTo>
                  <a:lnTo>
                    <a:pt x="6" y="2"/>
                  </a:lnTo>
                  <a:lnTo>
                    <a:pt x="6" y="4"/>
                  </a:lnTo>
                  <a:lnTo>
                    <a:pt x="6" y="2"/>
                  </a:lnTo>
                  <a:lnTo>
                    <a:pt x="6" y="2"/>
                  </a:lnTo>
                  <a:lnTo>
                    <a:pt x="4" y="4"/>
                  </a:lnTo>
                  <a:lnTo>
                    <a:pt x="4" y="4"/>
                  </a:lnTo>
                  <a:lnTo>
                    <a:pt x="2" y="6"/>
                  </a:lnTo>
                  <a:lnTo>
                    <a:pt x="2" y="6"/>
                  </a:lnTo>
                  <a:lnTo>
                    <a:pt x="0" y="8"/>
                  </a:lnTo>
                  <a:lnTo>
                    <a:pt x="0" y="8"/>
                  </a:lnTo>
                  <a:lnTo>
                    <a:pt x="0" y="10"/>
                  </a:lnTo>
                  <a:lnTo>
                    <a:pt x="0" y="10"/>
                  </a:lnTo>
                  <a:lnTo>
                    <a:pt x="0" y="10"/>
                  </a:lnTo>
                  <a:lnTo>
                    <a:pt x="0" y="10"/>
                  </a:lnTo>
                  <a:lnTo>
                    <a:pt x="2" y="16"/>
                  </a:lnTo>
                  <a:lnTo>
                    <a:pt x="8" y="16"/>
                  </a:lnTo>
                  <a:lnTo>
                    <a:pt x="8" y="16"/>
                  </a:lnTo>
                  <a:lnTo>
                    <a:pt x="10" y="18"/>
                  </a:lnTo>
                  <a:lnTo>
                    <a:pt x="10" y="18"/>
                  </a:lnTo>
                  <a:lnTo>
                    <a:pt x="10" y="16"/>
                  </a:lnTo>
                  <a:lnTo>
                    <a:pt x="10" y="18"/>
                  </a:lnTo>
                  <a:lnTo>
                    <a:pt x="10" y="18"/>
                  </a:lnTo>
                  <a:lnTo>
                    <a:pt x="12" y="18"/>
                  </a:lnTo>
                  <a:lnTo>
                    <a:pt x="12" y="16"/>
                  </a:lnTo>
                  <a:lnTo>
                    <a:pt x="12" y="16"/>
                  </a:lnTo>
                  <a:lnTo>
                    <a:pt x="14" y="18"/>
                  </a:lnTo>
                  <a:lnTo>
                    <a:pt x="14" y="18"/>
                  </a:lnTo>
                  <a:lnTo>
                    <a:pt x="14" y="18"/>
                  </a:lnTo>
                  <a:lnTo>
                    <a:pt x="14" y="16"/>
                  </a:lnTo>
                  <a:lnTo>
                    <a:pt x="14" y="16"/>
                  </a:lnTo>
                  <a:lnTo>
                    <a:pt x="16" y="18"/>
                  </a:lnTo>
                  <a:lnTo>
                    <a:pt x="16"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6" y="16"/>
                  </a:lnTo>
                  <a:lnTo>
                    <a:pt x="26" y="16"/>
                  </a:lnTo>
                  <a:lnTo>
                    <a:pt x="26" y="16"/>
                  </a:lnTo>
                  <a:lnTo>
                    <a:pt x="28" y="14"/>
                  </a:lnTo>
                  <a:lnTo>
                    <a:pt x="28" y="16"/>
                  </a:lnTo>
                  <a:lnTo>
                    <a:pt x="28"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40" y="14"/>
                  </a:lnTo>
                  <a:lnTo>
                    <a:pt x="38" y="14"/>
                  </a:lnTo>
                  <a:lnTo>
                    <a:pt x="38" y="14"/>
                  </a:lnTo>
                  <a:lnTo>
                    <a:pt x="40" y="14"/>
                  </a:lnTo>
                  <a:lnTo>
                    <a:pt x="40" y="14"/>
                  </a:lnTo>
                  <a:lnTo>
                    <a:pt x="40" y="14"/>
                  </a:lnTo>
                  <a:lnTo>
                    <a:pt x="40" y="14"/>
                  </a:lnTo>
                  <a:lnTo>
                    <a:pt x="40" y="14"/>
                  </a:lnTo>
                  <a:lnTo>
                    <a:pt x="40" y="14"/>
                  </a:lnTo>
                  <a:lnTo>
                    <a:pt x="40" y="14"/>
                  </a:lnTo>
                  <a:lnTo>
                    <a:pt x="40" y="14"/>
                  </a:lnTo>
                  <a:lnTo>
                    <a:pt x="40" y="12"/>
                  </a:lnTo>
                  <a:lnTo>
                    <a:pt x="42" y="12"/>
                  </a:lnTo>
                  <a:lnTo>
                    <a:pt x="40"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2" y="0"/>
                  </a:lnTo>
                  <a:lnTo>
                    <a:pt x="38" y="0"/>
                  </a:lnTo>
                  <a:lnTo>
                    <a:pt x="38" y="0"/>
                  </a:lnTo>
                  <a:close/>
                  <a:moveTo>
                    <a:pt x="38" y="6"/>
                  </a:moveTo>
                  <a:lnTo>
                    <a:pt x="38" y="6"/>
                  </a:lnTo>
                  <a:lnTo>
                    <a:pt x="38" y="6"/>
                  </a:lnTo>
                  <a:lnTo>
                    <a:pt x="38" y="6"/>
                  </a:lnTo>
                  <a:lnTo>
                    <a:pt x="38" y="6"/>
                  </a:lnTo>
                  <a:lnTo>
                    <a:pt x="38" y="6"/>
                  </a:lnTo>
                  <a:close/>
                  <a:moveTo>
                    <a:pt x="34" y="6"/>
                  </a:moveTo>
                  <a:lnTo>
                    <a:pt x="34" y="6"/>
                  </a:lnTo>
                  <a:lnTo>
                    <a:pt x="34" y="6"/>
                  </a:lnTo>
                  <a:lnTo>
                    <a:pt x="34" y="6"/>
                  </a:lnTo>
                  <a:lnTo>
                    <a:pt x="34" y="6"/>
                  </a:lnTo>
                  <a:lnTo>
                    <a:pt x="34" y="6"/>
                  </a:lnTo>
                  <a:lnTo>
                    <a:pt x="34"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2" y="6"/>
                  </a:lnTo>
                  <a:lnTo>
                    <a:pt x="22" y="6"/>
                  </a:lnTo>
                  <a:lnTo>
                    <a:pt x="24" y="6"/>
                  </a:lnTo>
                  <a:lnTo>
                    <a:pt x="24" y="6"/>
                  </a:lnTo>
                  <a:lnTo>
                    <a:pt x="24" y="6"/>
                  </a:lnTo>
                  <a:lnTo>
                    <a:pt x="24" y="6"/>
                  </a:lnTo>
                  <a:close/>
                  <a:moveTo>
                    <a:pt x="22" y="4"/>
                  </a:moveTo>
                  <a:lnTo>
                    <a:pt x="22" y="4"/>
                  </a:lnTo>
                  <a:lnTo>
                    <a:pt x="22"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2" y="6"/>
                  </a:lnTo>
                  <a:lnTo>
                    <a:pt x="42" y="6"/>
                  </a:lnTo>
                  <a:lnTo>
                    <a:pt x="42" y="4"/>
                  </a:lnTo>
                  <a:lnTo>
                    <a:pt x="42" y="6"/>
                  </a:lnTo>
                  <a:lnTo>
                    <a:pt x="42" y="6"/>
                  </a:lnTo>
                  <a:lnTo>
                    <a:pt x="44" y="4"/>
                  </a:lnTo>
                  <a:lnTo>
                    <a:pt x="44" y="6"/>
                  </a:lnTo>
                  <a:lnTo>
                    <a:pt x="44"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9"/>
            <p:cNvSpPr>
              <a:spLocks/>
            </p:cNvSpPr>
            <p:nvPr userDrawn="1"/>
          </p:nvSpPr>
          <p:spPr bwMode="auto">
            <a:xfrm>
              <a:off x="3621" y="2376"/>
              <a:ext cx="2"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30"/>
            <p:cNvSpPr>
              <a:spLocks/>
            </p:cNvSpPr>
            <p:nvPr userDrawn="1"/>
          </p:nvSpPr>
          <p:spPr bwMode="auto">
            <a:xfrm>
              <a:off x="3581" y="2386"/>
              <a:ext cx="2"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1"/>
            <p:cNvSpPr>
              <a:spLocks noEditPoints="1"/>
            </p:cNvSpPr>
            <p:nvPr userDrawn="1"/>
          </p:nvSpPr>
          <p:spPr bwMode="auto">
            <a:xfrm>
              <a:off x="3541" y="2372"/>
              <a:ext cx="50" cy="18"/>
            </a:xfrm>
            <a:custGeom>
              <a:avLst/>
              <a:gdLst>
                <a:gd name="T0" fmla="*/ 36 w 50"/>
                <a:gd name="T1" fmla="*/ 2 h 18"/>
                <a:gd name="T2" fmla="*/ 32 w 50"/>
                <a:gd name="T3" fmla="*/ 0 h 18"/>
                <a:gd name="T4" fmla="*/ 30 w 50"/>
                <a:gd name="T5" fmla="*/ 0 h 18"/>
                <a:gd name="T6" fmla="*/ 14 w 50"/>
                <a:gd name="T7" fmla="*/ 2 h 18"/>
                <a:gd name="T8" fmla="*/ 12 w 50"/>
                <a:gd name="T9" fmla="*/ 2 h 18"/>
                <a:gd name="T10" fmla="*/ 12 w 50"/>
                <a:gd name="T11" fmla="*/ 2 h 18"/>
                <a:gd name="T12" fmla="*/ 10 w 50"/>
                <a:gd name="T13" fmla="*/ 2 h 18"/>
                <a:gd name="T14" fmla="*/ 6 w 50"/>
                <a:gd name="T15" fmla="*/ 4 h 18"/>
                <a:gd name="T16" fmla="*/ 4 w 50"/>
                <a:gd name="T17" fmla="*/ 2 h 18"/>
                <a:gd name="T18" fmla="*/ 0 w 50"/>
                <a:gd name="T19" fmla="*/ 6 h 18"/>
                <a:gd name="T20" fmla="*/ 0 w 50"/>
                <a:gd name="T21" fmla="*/ 10 h 18"/>
                <a:gd name="T22" fmla="*/ 2 w 50"/>
                <a:gd name="T23" fmla="*/ 16 h 18"/>
                <a:gd name="T24" fmla="*/ 10 w 50"/>
                <a:gd name="T25" fmla="*/ 18 h 18"/>
                <a:gd name="T26" fmla="*/ 10 w 50"/>
                <a:gd name="T27" fmla="*/ 18 h 18"/>
                <a:gd name="T28" fmla="*/ 14 w 50"/>
                <a:gd name="T29" fmla="*/ 18 h 18"/>
                <a:gd name="T30" fmla="*/ 14 w 50"/>
                <a:gd name="T31" fmla="*/ 18 h 18"/>
                <a:gd name="T32" fmla="*/ 16 w 50"/>
                <a:gd name="T33" fmla="*/ 16 h 18"/>
                <a:gd name="T34" fmla="*/ 18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38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6 w 50"/>
                <a:gd name="T79" fmla="*/ 6 h 18"/>
                <a:gd name="T80" fmla="*/ 26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38 w 50"/>
                <a:gd name="T107" fmla="*/ 6 h 18"/>
                <a:gd name="T108" fmla="*/ 40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2" y="4"/>
                  </a:lnTo>
                  <a:lnTo>
                    <a:pt x="12" y="2"/>
                  </a:lnTo>
                  <a:lnTo>
                    <a:pt x="12" y="2"/>
                  </a:lnTo>
                  <a:lnTo>
                    <a:pt x="12" y="2"/>
                  </a:lnTo>
                  <a:lnTo>
                    <a:pt x="12" y="2"/>
                  </a:lnTo>
                  <a:lnTo>
                    <a:pt x="12" y="4"/>
                  </a:lnTo>
                  <a:lnTo>
                    <a:pt x="12" y="4"/>
                  </a:lnTo>
                  <a:lnTo>
                    <a:pt x="12" y="2"/>
                  </a:lnTo>
                  <a:lnTo>
                    <a:pt x="12" y="2"/>
                  </a:lnTo>
                  <a:lnTo>
                    <a:pt x="10" y="2"/>
                  </a:lnTo>
                  <a:lnTo>
                    <a:pt x="10" y="2"/>
                  </a:lnTo>
                  <a:lnTo>
                    <a:pt x="10" y="2"/>
                  </a:lnTo>
                  <a:lnTo>
                    <a:pt x="10" y="2"/>
                  </a:lnTo>
                  <a:lnTo>
                    <a:pt x="10" y="2"/>
                  </a:lnTo>
                  <a:lnTo>
                    <a:pt x="6" y="2"/>
                  </a:lnTo>
                  <a:lnTo>
                    <a:pt x="6" y="4"/>
                  </a:lnTo>
                  <a:lnTo>
                    <a:pt x="6" y="4"/>
                  </a:lnTo>
                  <a:lnTo>
                    <a:pt x="6" y="2"/>
                  </a:lnTo>
                  <a:lnTo>
                    <a:pt x="4" y="4"/>
                  </a:lnTo>
                  <a:lnTo>
                    <a:pt x="4" y="2"/>
                  </a:lnTo>
                  <a:lnTo>
                    <a:pt x="4"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0" y="18"/>
                  </a:lnTo>
                  <a:lnTo>
                    <a:pt x="12" y="16"/>
                  </a:lnTo>
                  <a:lnTo>
                    <a:pt x="12" y="16"/>
                  </a:lnTo>
                  <a:lnTo>
                    <a:pt x="12" y="18"/>
                  </a:lnTo>
                  <a:lnTo>
                    <a:pt x="14" y="18"/>
                  </a:lnTo>
                  <a:lnTo>
                    <a:pt x="14" y="18"/>
                  </a:lnTo>
                  <a:lnTo>
                    <a:pt x="14" y="16"/>
                  </a:lnTo>
                  <a:lnTo>
                    <a:pt x="14" y="16"/>
                  </a:lnTo>
                  <a:lnTo>
                    <a:pt x="14" y="18"/>
                  </a:lnTo>
                  <a:lnTo>
                    <a:pt x="14" y="18"/>
                  </a:lnTo>
                  <a:lnTo>
                    <a:pt x="14" y="18"/>
                  </a:lnTo>
                  <a:lnTo>
                    <a:pt x="14" y="18"/>
                  </a:lnTo>
                  <a:lnTo>
                    <a:pt x="16" y="16"/>
                  </a:lnTo>
                  <a:lnTo>
                    <a:pt x="16" y="16"/>
                  </a:lnTo>
                  <a:lnTo>
                    <a:pt x="16" y="16"/>
                  </a:lnTo>
                  <a:lnTo>
                    <a:pt x="16" y="16"/>
                  </a:lnTo>
                  <a:lnTo>
                    <a:pt x="18" y="16"/>
                  </a:lnTo>
                  <a:lnTo>
                    <a:pt x="18" y="16"/>
                  </a:lnTo>
                  <a:lnTo>
                    <a:pt x="18" y="16"/>
                  </a:lnTo>
                  <a:lnTo>
                    <a:pt x="18" y="16"/>
                  </a:lnTo>
                  <a:lnTo>
                    <a:pt x="20" y="16"/>
                  </a:lnTo>
                  <a:lnTo>
                    <a:pt x="20" y="16"/>
                  </a:lnTo>
                  <a:lnTo>
                    <a:pt x="20" y="16"/>
                  </a:lnTo>
                  <a:lnTo>
                    <a:pt x="22" y="16"/>
                  </a:lnTo>
                  <a:lnTo>
                    <a:pt x="24" y="16"/>
                  </a:lnTo>
                  <a:lnTo>
                    <a:pt x="24" y="16"/>
                  </a:lnTo>
                  <a:lnTo>
                    <a:pt x="24" y="16"/>
                  </a:lnTo>
                  <a:lnTo>
                    <a:pt x="26" y="14"/>
                  </a:lnTo>
                  <a:lnTo>
                    <a:pt x="26" y="16"/>
                  </a:lnTo>
                  <a:lnTo>
                    <a:pt x="26" y="16"/>
                  </a:lnTo>
                  <a:lnTo>
                    <a:pt x="26" y="16"/>
                  </a:lnTo>
                  <a:lnTo>
                    <a:pt x="28" y="16"/>
                  </a:lnTo>
                  <a:lnTo>
                    <a:pt x="28" y="16"/>
                  </a:lnTo>
                  <a:lnTo>
                    <a:pt x="28" y="16"/>
                  </a:lnTo>
                  <a:lnTo>
                    <a:pt x="28" y="16"/>
                  </a:lnTo>
                  <a:lnTo>
                    <a:pt x="28" y="16"/>
                  </a:lnTo>
                  <a:lnTo>
                    <a:pt x="30" y="14"/>
                  </a:lnTo>
                  <a:lnTo>
                    <a:pt x="30" y="14"/>
                  </a:lnTo>
                  <a:lnTo>
                    <a:pt x="30" y="14"/>
                  </a:lnTo>
                  <a:lnTo>
                    <a:pt x="30" y="16"/>
                  </a:lnTo>
                  <a:lnTo>
                    <a:pt x="30" y="16"/>
                  </a:lnTo>
                  <a:lnTo>
                    <a:pt x="32" y="14"/>
                  </a:lnTo>
                  <a:lnTo>
                    <a:pt x="32" y="14"/>
                  </a:lnTo>
                  <a:lnTo>
                    <a:pt x="32" y="14"/>
                  </a:lnTo>
                  <a:lnTo>
                    <a:pt x="34" y="14"/>
                  </a:lnTo>
                  <a:lnTo>
                    <a:pt x="34" y="14"/>
                  </a:lnTo>
                  <a:lnTo>
                    <a:pt x="34" y="14"/>
                  </a:lnTo>
                  <a:lnTo>
                    <a:pt x="34" y="14"/>
                  </a:lnTo>
                  <a:lnTo>
                    <a:pt x="36" y="14"/>
                  </a:lnTo>
                  <a:lnTo>
                    <a:pt x="36" y="14"/>
                  </a:lnTo>
                  <a:lnTo>
                    <a:pt x="36" y="14"/>
                  </a:lnTo>
                  <a:lnTo>
                    <a:pt x="36" y="14"/>
                  </a:lnTo>
                  <a:lnTo>
                    <a:pt x="38" y="12"/>
                  </a:lnTo>
                  <a:lnTo>
                    <a:pt x="38" y="12"/>
                  </a:lnTo>
                  <a:lnTo>
                    <a:pt x="38" y="14"/>
                  </a:lnTo>
                  <a:lnTo>
                    <a:pt x="38" y="14"/>
                  </a:lnTo>
                  <a:lnTo>
                    <a:pt x="38" y="14"/>
                  </a:lnTo>
                  <a:lnTo>
                    <a:pt x="38" y="14"/>
                  </a:lnTo>
                  <a:lnTo>
                    <a:pt x="38" y="14"/>
                  </a:lnTo>
                  <a:lnTo>
                    <a:pt x="38" y="14"/>
                  </a:lnTo>
                  <a:lnTo>
                    <a:pt x="38" y="14"/>
                  </a:lnTo>
                  <a:lnTo>
                    <a:pt x="38"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6" y="4"/>
                  </a:lnTo>
                  <a:lnTo>
                    <a:pt x="46"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38" y="6"/>
                  </a:lnTo>
                  <a:lnTo>
                    <a:pt x="38" y="6"/>
                  </a:lnTo>
                  <a:lnTo>
                    <a:pt x="38" y="6"/>
                  </a:lnTo>
                  <a:lnTo>
                    <a:pt x="40" y="6"/>
                  </a:lnTo>
                  <a:lnTo>
                    <a:pt x="40" y="6"/>
                  </a:lnTo>
                  <a:lnTo>
                    <a:pt x="40" y="4"/>
                  </a:lnTo>
                  <a:lnTo>
                    <a:pt x="40" y="6"/>
                  </a:lnTo>
                  <a:lnTo>
                    <a:pt x="40" y="6"/>
                  </a:lnTo>
                  <a:lnTo>
                    <a:pt x="42" y="4"/>
                  </a:lnTo>
                  <a:lnTo>
                    <a:pt x="42" y="6"/>
                  </a:lnTo>
                  <a:lnTo>
                    <a:pt x="42" y="6"/>
                  </a:lnTo>
                  <a:lnTo>
                    <a:pt x="42" y="6"/>
                  </a:lnTo>
                  <a:lnTo>
                    <a:pt x="42" y="6"/>
                  </a:lnTo>
                  <a:lnTo>
                    <a:pt x="42" y="6"/>
                  </a:lnTo>
                  <a:lnTo>
                    <a:pt x="44" y="8"/>
                  </a:lnTo>
                  <a:lnTo>
                    <a:pt x="44" y="8"/>
                  </a:lnTo>
                  <a:lnTo>
                    <a:pt x="42" y="6"/>
                  </a:lnTo>
                  <a:lnTo>
                    <a:pt x="38" y="6"/>
                  </a:lnTo>
                  <a:close/>
                  <a:moveTo>
                    <a:pt x="44" y="10"/>
                  </a:moveTo>
                  <a:lnTo>
                    <a:pt x="44" y="10"/>
                  </a:lnTo>
                  <a:lnTo>
                    <a:pt x="44" y="10"/>
                  </a:lnTo>
                  <a:lnTo>
                    <a:pt x="44" y="10"/>
                  </a:lnTo>
                  <a:lnTo>
                    <a:pt x="44" y="10"/>
                  </a:lnTo>
                  <a:lnTo>
                    <a:pt x="44" y="10"/>
                  </a:lnTo>
                  <a:lnTo>
                    <a:pt x="44" y="10"/>
                  </a:lnTo>
                  <a:lnTo>
                    <a:pt x="44"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2"/>
            <p:cNvSpPr>
              <a:spLocks/>
            </p:cNvSpPr>
            <p:nvPr userDrawn="1"/>
          </p:nvSpPr>
          <p:spPr bwMode="auto">
            <a:xfrm>
              <a:off x="3543"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Rectangle 33"/>
            <p:cNvSpPr>
              <a:spLocks noChangeArrowheads="1"/>
            </p:cNvSpPr>
            <p:nvPr userDrawn="1"/>
          </p:nvSpPr>
          <p:spPr bwMode="auto">
            <a:xfrm>
              <a:off x="3555"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4"/>
            <p:cNvSpPr>
              <a:spLocks/>
            </p:cNvSpPr>
            <p:nvPr userDrawn="1"/>
          </p:nvSpPr>
          <p:spPr bwMode="auto">
            <a:xfrm>
              <a:off x="3503"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Rectangle 35"/>
            <p:cNvSpPr>
              <a:spLocks noChangeArrowheads="1"/>
            </p:cNvSpPr>
            <p:nvPr userDrawn="1"/>
          </p:nvSpPr>
          <p:spPr bwMode="auto">
            <a:xfrm>
              <a:off x="3475"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6"/>
            <p:cNvSpPr>
              <a:spLocks/>
            </p:cNvSpPr>
            <p:nvPr userDrawn="1"/>
          </p:nvSpPr>
          <p:spPr bwMode="auto">
            <a:xfrm>
              <a:off x="3463"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7"/>
            <p:cNvSpPr>
              <a:spLocks noEditPoints="1"/>
            </p:cNvSpPr>
            <p:nvPr userDrawn="1"/>
          </p:nvSpPr>
          <p:spPr bwMode="auto">
            <a:xfrm>
              <a:off x="3461" y="2372"/>
              <a:ext cx="50" cy="18"/>
            </a:xfrm>
            <a:custGeom>
              <a:avLst/>
              <a:gdLst>
                <a:gd name="T0" fmla="*/ 36 w 50"/>
                <a:gd name="T1" fmla="*/ 2 h 18"/>
                <a:gd name="T2" fmla="*/ 34 w 50"/>
                <a:gd name="T3" fmla="*/ 0 h 18"/>
                <a:gd name="T4" fmla="*/ 32 w 50"/>
                <a:gd name="T5" fmla="*/ 0 h 18"/>
                <a:gd name="T6" fmla="*/ 14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0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6 w 50"/>
                <a:gd name="T83" fmla="*/ 6 h 18"/>
                <a:gd name="T84" fmla="*/ 26 w 50"/>
                <a:gd name="T85" fmla="*/ 6 h 18"/>
                <a:gd name="T86" fmla="*/ 26 w 50"/>
                <a:gd name="T87" fmla="*/ 6 h 18"/>
                <a:gd name="T88" fmla="*/ 26 w 50"/>
                <a:gd name="T89" fmla="*/ 6 h 18"/>
                <a:gd name="T90" fmla="*/ 22 w 50"/>
                <a:gd name="T91" fmla="*/ 6 h 18"/>
                <a:gd name="T92" fmla="*/ 20 w 50"/>
                <a:gd name="T93" fmla="*/ 4 h 18"/>
                <a:gd name="T94" fmla="*/ 20 w 50"/>
                <a:gd name="T95" fmla="*/ 6 h 18"/>
                <a:gd name="T96" fmla="*/ 20 w 50"/>
                <a:gd name="T97" fmla="*/ 6 h 18"/>
                <a:gd name="T98" fmla="*/ 20 w 50"/>
                <a:gd name="T99" fmla="*/ 6 h 18"/>
                <a:gd name="T100" fmla="*/ 40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2" y="2"/>
                  </a:lnTo>
                  <a:lnTo>
                    <a:pt x="32" y="2"/>
                  </a:lnTo>
                  <a:lnTo>
                    <a:pt x="32" y="2"/>
                  </a:lnTo>
                  <a:lnTo>
                    <a:pt x="32" y="0"/>
                  </a:lnTo>
                  <a:lnTo>
                    <a:pt x="32" y="0"/>
                  </a:lnTo>
                  <a:lnTo>
                    <a:pt x="24" y="0"/>
                  </a:lnTo>
                  <a:lnTo>
                    <a:pt x="14" y="2"/>
                  </a:lnTo>
                  <a:lnTo>
                    <a:pt x="14"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0" y="2"/>
                  </a:lnTo>
                  <a:lnTo>
                    <a:pt x="10" y="2"/>
                  </a:lnTo>
                  <a:lnTo>
                    <a:pt x="6" y="2"/>
                  </a:lnTo>
                  <a:lnTo>
                    <a:pt x="6" y="4"/>
                  </a:lnTo>
                  <a:lnTo>
                    <a:pt x="6" y="4"/>
                  </a:lnTo>
                  <a:lnTo>
                    <a:pt x="6" y="2"/>
                  </a:lnTo>
                  <a:lnTo>
                    <a:pt x="6"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2"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4" y="14"/>
                  </a:lnTo>
                  <a:lnTo>
                    <a:pt x="44" y="14"/>
                  </a:lnTo>
                  <a:lnTo>
                    <a:pt x="42" y="16"/>
                  </a:lnTo>
                  <a:lnTo>
                    <a:pt x="42" y="16"/>
                  </a:lnTo>
                  <a:lnTo>
                    <a:pt x="48" y="14"/>
                  </a:lnTo>
                  <a:lnTo>
                    <a:pt x="48"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6" y="6"/>
                  </a:moveTo>
                  <a:lnTo>
                    <a:pt x="26" y="6"/>
                  </a:lnTo>
                  <a:lnTo>
                    <a:pt x="26" y="6"/>
                  </a:lnTo>
                  <a:lnTo>
                    <a:pt x="26" y="6"/>
                  </a:lnTo>
                  <a:lnTo>
                    <a:pt x="26"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20" y="6"/>
                  </a:moveTo>
                  <a:lnTo>
                    <a:pt x="20" y="6"/>
                  </a:lnTo>
                  <a:lnTo>
                    <a:pt x="20" y="6"/>
                  </a:lnTo>
                  <a:lnTo>
                    <a:pt x="20" y="6"/>
                  </a:lnTo>
                  <a:close/>
                  <a:moveTo>
                    <a:pt x="38" y="12"/>
                  </a:moveTo>
                  <a:lnTo>
                    <a:pt x="40" y="12"/>
                  </a:lnTo>
                  <a:lnTo>
                    <a:pt x="40"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38"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8"/>
            <p:cNvSpPr>
              <a:spLocks/>
            </p:cNvSpPr>
            <p:nvPr userDrawn="1"/>
          </p:nvSpPr>
          <p:spPr bwMode="auto">
            <a:xfrm>
              <a:off x="3423"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Rectangle 39"/>
            <p:cNvSpPr>
              <a:spLocks noChangeArrowheads="1"/>
            </p:cNvSpPr>
            <p:nvPr userDrawn="1"/>
          </p:nvSpPr>
          <p:spPr bwMode="auto">
            <a:xfrm>
              <a:off x="3395"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40"/>
            <p:cNvSpPr>
              <a:spLocks/>
            </p:cNvSpPr>
            <p:nvPr userDrawn="1"/>
          </p:nvSpPr>
          <p:spPr bwMode="auto">
            <a:xfrm>
              <a:off x="3383" y="2376"/>
              <a:ext cx="2" cy="0"/>
            </a:xfrm>
            <a:custGeom>
              <a:avLst/>
              <a:gdLst>
                <a:gd name="T0" fmla="*/ 0 w 2"/>
                <a:gd name="T1" fmla="*/ 0 w 2"/>
                <a:gd name="T2" fmla="*/ 0 w 2"/>
                <a:gd name="T3" fmla="*/ 0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0" y="0"/>
                  </a:lnTo>
                  <a:lnTo>
                    <a:pt x="0"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1"/>
            <p:cNvSpPr>
              <a:spLocks noEditPoints="1"/>
            </p:cNvSpPr>
            <p:nvPr userDrawn="1"/>
          </p:nvSpPr>
          <p:spPr bwMode="auto">
            <a:xfrm>
              <a:off x="3381" y="2372"/>
              <a:ext cx="50" cy="18"/>
            </a:xfrm>
            <a:custGeom>
              <a:avLst/>
              <a:gdLst>
                <a:gd name="T0" fmla="*/ 36 w 50"/>
                <a:gd name="T1" fmla="*/ 2 h 18"/>
                <a:gd name="T2" fmla="*/ 34 w 50"/>
                <a:gd name="T3" fmla="*/ 0 h 18"/>
                <a:gd name="T4" fmla="*/ 32 w 50"/>
                <a:gd name="T5" fmla="*/ 0 h 18"/>
                <a:gd name="T6" fmla="*/ 16 w 50"/>
                <a:gd name="T7" fmla="*/ 2 h 18"/>
                <a:gd name="T8" fmla="*/ 14 w 50"/>
                <a:gd name="T9" fmla="*/ 2 h 18"/>
                <a:gd name="T10" fmla="*/ 12 w 50"/>
                <a:gd name="T11" fmla="*/ 2 h 18"/>
                <a:gd name="T12" fmla="*/ 12 w 50"/>
                <a:gd name="T13" fmla="*/ 2 h 18"/>
                <a:gd name="T14" fmla="*/ 8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6 w 50"/>
                <a:gd name="T39" fmla="*/ 16 h 18"/>
                <a:gd name="T40" fmla="*/ 28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8 w 50"/>
                <a:gd name="T69" fmla="*/ 0 h 18"/>
                <a:gd name="T70" fmla="*/ 36 w 50"/>
                <a:gd name="T71" fmla="*/ 6 h 18"/>
                <a:gd name="T72" fmla="*/ 34 w 50"/>
                <a:gd name="T73" fmla="*/ 6 h 18"/>
                <a:gd name="T74" fmla="*/ 34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8" y="0"/>
                  </a:moveTo>
                  <a:lnTo>
                    <a:pt x="38" y="2"/>
                  </a:lnTo>
                  <a:lnTo>
                    <a:pt x="36" y="0"/>
                  </a:lnTo>
                  <a:lnTo>
                    <a:pt x="36" y="2"/>
                  </a:lnTo>
                  <a:lnTo>
                    <a:pt x="36" y="2"/>
                  </a:lnTo>
                  <a:lnTo>
                    <a:pt x="36"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4" y="2"/>
                  </a:lnTo>
                  <a:lnTo>
                    <a:pt x="14" y="2"/>
                  </a:lnTo>
                  <a:lnTo>
                    <a:pt x="12" y="4"/>
                  </a:lnTo>
                  <a:lnTo>
                    <a:pt x="12" y="4"/>
                  </a:lnTo>
                  <a:lnTo>
                    <a:pt x="12" y="2"/>
                  </a:lnTo>
                  <a:lnTo>
                    <a:pt x="12" y="2"/>
                  </a:lnTo>
                  <a:lnTo>
                    <a:pt x="12" y="2"/>
                  </a:lnTo>
                  <a:lnTo>
                    <a:pt x="12" y="2"/>
                  </a:lnTo>
                  <a:lnTo>
                    <a:pt x="12" y="2"/>
                  </a:lnTo>
                  <a:lnTo>
                    <a:pt x="12" y="2"/>
                  </a:lnTo>
                  <a:lnTo>
                    <a:pt x="12" y="2"/>
                  </a:lnTo>
                  <a:lnTo>
                    <a:pt x="8" y="2"/>
                  </a:lnTo>
                  <a:lnTo>
                    <a:pt x="8" y="4"/>
                  </a:lnTo>
                  <a:lnTo>
                    <a:pt x="8" y="4"/>
                  </a:lnTo>
                  <a:lnTo>
                    <a:pt x="6" y="2"/>
                  </a:lnTo>
                  <a:lnTo>
                    <a:pt x="6" y="4"/>
                  </a:lnTo>
                  <a:lnTo>
                    <a:pt x="6" y="2"/>
                  </a:lnTo>
                  <a:lnTo>
                    <a:pt x="6" y="2"/>
                  </a:lnTo>
                  <a:lnTo>
                    <a:pt x="2" y="4"/>
                  </a:lnTo>
                  <a:lnTo>
                    <a:pt x="2" y="4"/>
                  </a:lnTo>
                  <a:lnTo>
                    <a:pt x="2" y="6"/>
                  </a:lnTo>
                  <a:lnTo>
                    <a:pt x="2" y="6"/>
                  </a:lnTo>
                  <a:lnTo>
                    <a:pt x="0" y="8"/>
                  </a:lnTo>
                  <a:lnTo>
                    <a:pt x="0" y="8"/>
                  </a:lnTo>
                  <a:lnTo>
                    <a:pt x="0" y="10"/>
                  </a:lnTo>
                  <a:lnTo>
                    <a:pt x="0" y="10"/>
                  </a:lnTo>
                  <a:lnTo>
                    <a:pt x="0" y="10"/>
                  </a:lnTo>
                  <a:lnTo>
                    <a:pt x="0" y="10"/>
                  </a:lnTo>
                  <a:lnTo>
                    <a:pt x="2" y="16"/>
                  </a:lnTo>
                  <a:lnTo>
                    <a:pt x="8" y="16"/>
                  </a:lnTo>
                  <a:lnTo>
                    <a:pt x="8" y="16"/>
                  </a:lnTo>
                  <a:lnTo>
                    <a:pt x="10" y="18"/>
                  </a:lnTo>
                  <a:lnTo>
                    <a:pt x="10" y="18"/>
                  </a:lnTo>
                  <a:lnTo>
                    <a:pt x="10" y="16"/>
                  </a:lnTo>
                  <a:lnTo>
                    <a:pt x="10" y="18"/>
                  </a:lnTo>
                  <a:lnTo>
                    <a:pt x="10" y="18"/>
                  </a:lnTo>
                  <a:lnTo>
                    <a:pt x="12" y="18"/>
                  </a:lnTo>
                  <a:lnTo>
                    <a:pt x="12" y="16"/>
                  </a:lnTo>
                  <a:lnTo>
                    <a:pt x="12" y="16"/>
                  </a:lnTo>
                  <a:lnTo>
                    <a:pt x="14"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6" y="16"/>
                  </a:lnTo>
                  <a:lnTo>
                    <a:pt x="26" y="16"/>
                  </a:lnTo>
                  <a:lnTo>
                    <a:pt x="26" y="16"/>
                  </a:lnTo>
                  <a:lnTo>
                    <a:pt x="26" y="14"/>
                  </a:lnTo>
                  <a:lnTo>
                    <a:pt x="28" y="16"/>
                  </a:lnTo>
                  <a:lnTo>
                    <a:pt x="28"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40" y="14"/>
                  </a:lnTo>
                  <a:lnTo>
                    <a:pt x="38" y="14"/>
                  </a:lnTo>
                  <a:lnTo>
                    <a:pt x="38" y="14"/>
                  </a:lnTo>
                  <a:lnTo>
                    <a:pt x="40" y="14"/>
                  </a:lnTo>
                  <a:lnTo>
                    <a:pt x="40" y="14"/>
                  </a:lnTo>
                  <a:lnTo>
                    <a:pt x="40" y="14"/>
                  </a:lnTo>
                  <a:lnTo>
                    <a:pt x="40" y="14"/>
                  </a:lnTo>
                  <a:lnTo>
                    <a:pt x="40" y="14"/>
                  </a:lnTo>
                  <a:lnTo>
                    <a:pt x="40" y="14"/>
                  </a:lnTo>
                  <a:lnTo>
                    <a:pt x="40" y="14"/>
                  </a:lnTo>
                  <a:lnTo>
                    <a:pt x="40" y="14"/>
                  </a:lnTo>
                  <a:lnTo>
                    <a:pt x="40" y="12"/>
                  </a:lnTo>
                  <a:lnTo>
                    <a:pt x="40" y="12"/>
                  </a:lnTo>
                  <a:lnTo>
                    <a:pt x="40"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2" y="0"/>
                  </a:lnTo>
                  <a:lnTo>
                    <a:pt x="38" y="0"/>
                  </a:lnTo>
                  <a:lnTo>
                    <a:pt x="38" y="0"/>
                  </a:lnTo>
                  <a:close/>
                  <a:moveTo>
                    <a:pt x="38" y="6"/>
                  </a:moveTo>
                  <a:lnTo>
                    <a:pt x="38" y="6"/>
                  </a:lnTo>
                  <a:lnTo>
                    <a:pt x="36" y="6"/>
                  </a:lnTo>
                  <a:lnTo>
                    <a:pt x="36" y="6"/>
                  </a:lnTo>
                  <a:lnTo>
                    <a:pt x="38" y="6"/>
                  </a:lnTo>
                  <a:lnTo>
                    <a:pt x="38" y="6"/>
                  </a:lnTo>
                  <a:close/>
                  <a:moveTo>
                    <a:pt x="34" y="6"/>
                  </a:moveTo>
                  <a:lnTo>
                    <a:pt x="34" y="6"/>
                  </a:lnTo>
                  <a:lnTo>
                    <a:pt x="34" y="6"/>
                  </a:lnTo>
                  <a:lnTo>
                    <a:pt x="34" y="6"/>
                  </a:lnTo>
                  <a:lnTo>
                    <a:pt x="34" y="6"/>
                  </a:lnTo>
                  <a:lnTo>
                    <a:pt x="34" y="6"/>
                  </a:lnTo>
                  <a:lnTo>
                    <a:pt x="34"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2" y="6"/>
                  </a:lnTo>
                  <a:lnTo>
                    <a:pt x="22" y="6"/>
                  </a:lnTo>
                  <a:lnTo>
                    <a:pt x="22" y="6"/>
                  </a:lnTo>
                  <a:lnTo>
                    <a:pt x="22" y="6"/>
                  </a:lnTo>
                  <a:lnTo>
                    <a:pt x="24" y="6"/>
                  </a:lnTo>
                  <a:lnTo>
                    <a:pt x="24" y="6"/>
                  </a:lnTo>
                  <a:close/>
                  <a:moveTo>
                    <a:pt x="22" y="4"/>
                  </a:moveTo>
                  <a:lnTo>
                    <a:pt x="22" y="4"/>
                  </a:lnTo>
                  <a:lnTo>
                    <a:pt x="22"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2" y="6"/>
                  </a:lnTo>
                  <a:lnTo>
                    <a:pt x="42" y="6"/>
                  </a:lnTo>
                  <a:lnTo>
                    <a:pt x="42" y="4"/>
                  </a:lnTo>
                  <a:lnTo>
                    <a:pt x="42" y="6"/>
                  </a:lnTo>
                  <a:lnTo>
                    <a:pt x="42" y="6"/>
                  </a:lnTo>
                  <a:lnTo>
                    <a:pt x="44" y="4"/>
                  </a:lnTo>
                  <a:lnTo>
                    <a:pt x="42" y="6"/>
                  </a:lnTo>
                  <a:lnTo>
                    <a:pt x="42"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2"/>
            <p:cNvSpPr>
              <a:spLocks/>
            </p:cNvSpPr>
            <p:nvPr userDrawn="1"/>
          </p:nvSpPr>
          <p:spPr bwMode="auto">
            <a:xfrm>
              <a:off x="3343"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3"/>
            <p:cNvSpPr>
              <a:spLocks noEditPoints="1"/>
            </p:cNvSpPr>
            <p:nvPr userDrawn="1"/>
          </p:nvSpPr>
          <p:spPr bwMode="auto">
            <a:xfrm>
              <a:off x="3303" y="2372"/>
              <a:ext cx="50" cy="18"/>
            </a:xfrm>
            <a:custGeom>
              <a:avLst/>
              <a:gdLst>
                <a:gd name="T0" fmla="*/ 36 w 50"/>
                <a:gd name="T1" fmla="*/ 2 h 18"/>
                <a:gd name="T2" fmla="*/ 32 w 50"/>
                <a:gd name="T3" fmla="*/ 0 h 18"/>
                <a:gd name="T4" fmla="*/ 30 w 50"/>
                <a:gd name="T5" fmla="*/ 0 h 18"/>
                <a:gd name="T6" fmla="*/ 14 w 50"/>
                <a:gd name="T7" fmla="*/ 2 h 18"/>
                <a:gd name="T8" fmla="*/ 12 w 50"/>
                <a:gd name="T9" fmla="*/ 2 h 18"/>
                <a:gd name="T10" fmla="*/ 10 w 50"/>
                <a:gd name="T11" fmla="*/ 2 h 18"/>
                <a:gd name="T12" fmla="*/ 10 w 50"/>
                <a:gd name="T13" fmla="*/ 2 h 18"/>
                <a:gd name="T14" fmla="*/ 6 w 50"/>
                <a:gd name="T15" fmla="*/ 4 h 18"/>
                <a:gd name="T16" fmla="*/ 4 w 50"/>
                <a:gd name="T17" fmla="*/ 2 h 18"/>
                <a:gd name="T18" fmla="*/ 0 w 50"/>
                <a:gd name="T19" fmla="*/ 6 h 18"/>
                <a:gd name="T20" fmla="*/ 0 w 50"/>
                <a:gd name="T21" fmla="*/ 10 h 18"/>
                <a:gd name="T22" fmla="*/ 2 w 50"/>
                <a:gd name="T23" fmla="*/ 16 h 18"/>
                <a:gd name="T24" fmla="*/ 10 w 50"/>
                <a:gd name="T25" fmla="*/ 18 h 18"/>
                <a:gd name="T26" fmla="*/ 10 w 50"/>
                <a:gd name="T27" fmla="*/ 18 h 18"/>
                <a:gd name="T28" fmla="*/ 12 w 50"/>
                <a:gd name="T29" fmla="*/ 18 h 18"/>
                <a:gd name="T30" fmla="*/ 14 w 50"/>
                <a:gd name="T31" fmla="*/ 18 h 18"/>
                <a:gd name="T32" fmla="*/ 16 w 50"/>
                <a:gd name="T33" fmla="*/ 16 h 18"/>
                <a:gd name="T34" fmla="*/ 16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38 w 50"/>
                <a:gd name="T57" fmla="*/ 14 h 18"/>
                <a:gd name="T58" fmla="*/ 40 w 50"/>
                <a:gd name="T59" fmla="*/ 14 h 18"/>
                <a:gd name="T60" fmla="*/ 40 w 50"/>
                <a:gd name="T61" fmla="*/ 12 h 18"/>
                <a:gd name="T62" fmla="*/ 44 w 50"/>
                <a:gd name="T63" fmla="*/ 12 h 18"/>
                <a:gd name="T64" fmla="*/ 40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6 w 50"/>
                <a:gd name="T79" fmla="*/ 6 h 18"/>
                <a:gd name="T80" fmla="*/ 26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38 w 50"/>
                <a:gd name="T107" fmla="*/ 6 h 18"/>
                <a:gd name="T108" fmla="*/ 40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2" y="4"/>
                  </a:lnTo>
                  <a:lnTo>
                    <a:pt x="12" y="2"/>
                  </a:lnTo>
                  <a:lnTo>
                    <a:pt x="12" y="2"/>
                  </a:lnTo>
                  <a:lnTo>
                    <a:pt x="12" y="2"/>
                  </a:lnTo>
                  <a:lnTo>
                    <a:pt x="12" y="2"/>
                  </a:lnTo>
                  <a:lnTo>
                    <a:pt x="12" y="4"/>
                  </a:lnTo>
                  <a:lnTo>
                    <a:pt x="12" y="4"/>
                  </a:lnTo>
                  <a:lnTo>
                    <a:pt x="10" y="2"/>
                  </a:lnTo>
                  <a:lnTo>
                    <a:pt x="10" y="2"/>
                  </a:lnTo>
                  <a:lnTo>
                    <a:pt x="10" y="2"/>
                  </a:lnTo>
                  <a:lnTo>
                    <a:pt x="10" y="2"/>
                  </a:lnTo>
                  <a:lnTo>
                    <a:pt x="10" y="2"/>
                  </a:lnTo>
                  <a:lnTo>
                    <a:pt x="10" y="2"/>
                  </a:lnTo>
                  <a:lnTo>
                    <a:pt x="10" y="2"/>
                  </a:lnTo>
                  <a:lnTo>
                    <a:pt x="6" y="2"/>
                  </a:lnTo>
                  <a:lnTo>
                    <a:pt x="6" y="4"/>
                  </a:lnTo>
                  <a:lnTo>
                    <a:pt x="6" y="4"/>
                  </a:lnTo>
                  <a:lnTo>
                    <a:pt x="6" y="2"/>
                  </a:lnTo>
                  <a:lnTo>
                    <a:pt x="4" y="4"/>
                  </a:lnTo>
                  <a:lnTo>
                    <a:pt x="4" y="2"/>
                  </a:lnTo>
                  <a:lnTo>
                    <a:pt x="4"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0" y="18"/>
                  </a:lnTo>
                  <a:lnTo>
                    <a:pt x="10" y="16"/>
                  </a:lnTo>
                  <a:lnTo>
                    <a:pt x="10" y="16"/>
                  </a:lnTo>
                  <a:lnTo>
                    <a:pt x="12" y="18"/>
                  </a:lnTo>
                  <a:lnTo>
                    <a:pt x="12" y="18"/>
                  </a:lnTo>
                  <a:lnTo>
                    <a:pt x="12" y="18"/>
                  </a:lnTo>
                  <a:lnTo>
                    <a:pt x="14" y="16"/>
                  </a:lnTo>
                  <a:lnTo>
                    <a:pt x="14" y="16"/>
                  </a:lnTo>
                  <a:lnTo>
                    <a:pt x="14" y="18"/>
                  </a:lnTo>
                  <a:lnTo>
                    <a:pt x="14" y="18"/>
                  </a:lnTo>
                  <a:lnTo>
                    <a:pt x="14" y="18"/>
                  </a:lnTo>
                  <a:lnTo>
                    <a:pt x="14" y="18"/>
                  </a:lnTo>
                  <a:lnTo>
                    <a:pt x="16" y="16"/>
                  </a:lnTo>
                  <a:lnTo>
                    <a:pt x="16" y="16"/>
                  </a:lnTo>
                  <a:lnTo>
                    <a:pt x="16" y="16"/>
                  </a:lnTo>
                  <a:lnTo>
                    <a:pt x="16" y="16"/>
                  </a:lnTo>
                  <a:lnTo>
                    <a:pt x="16" y="16"/>
                  </a:lnTo>
                  <a:lnTo>
                    <a:pt x="16" y="16"/>
                  </a:lnTo>
                  <a:lnTo>
                    <a:pt x="16" y="16"/>
                  </a:lnTo>
                  <a:lnTo>
                    <a:pt x="18" y="16"/>
                  </a:lnTo>
                  <a:lnTo>
                    <a:pt x="20" y="16"/>
                  </a:lnTo>
                  <a:lnTo>
                    <a:pt x="20" y="16"/>
                  </a:lnTo>
                  <a:lnTo>
                    <a:pt x="20" y="16"/>
                  </a:lnTo>
                  <a:lnTo>
                    <a:pt x="22" y="16"/>
                  </a:lnTo>
                  <a:lnTo>
                    <a:pt x="24" y="16"/>
                  </a:lnTo>
                  <a:lnTo>
                    <a:pt x="24" y="16"/>
                  </a:lnTo>
                  <a:lnTo>
                    <a:pt x="24" y="16"/>
                  </a:lnTo>
                  <a:lnTo>
                    <a:pt x="26" y="14"/>
                  </a:lnTo>
                  <a:lnTo>
                    <a:pt x="26" y="16"/>
                  </a:lnTo>
                  <a:lnTo>
                    <a:pt x="26" y="16"/>
                  </a:lnTo>
                  <a:lnTo>
                    <a:pt x="26" y="16"/>
                  </a:lnTo>
                  <a:lnTo>
                    <a:pt x="28" y="16"/>
                  </a:lnTo>
                  <a:lnTo>
                    <a:pt x="28" y="16"/>
                  </a:lnTo>
                  <a:lnTo>
                    <a:pt x="28" y="16"/>
                  </a:lnTo>
                  <a:lnTo>
                    <a:pt x="28" y="16"/>
                  </a:lnTo>
                  <a:lnTo>
                    <a:pt x="28" y="16"/>
                  </a:lnTo>
                  <a:lnTo>
                    <a:pt x="30" y="14"/>
                  </a:lnTo>
                  <a:lnTo>
                    <a:pt x="30" y="14"/>
                  </a:lnTo>
                  <a:lnTo>
                    <a:pt x="30" y="14"/>
                  </a:lnTo>
                  <a:lnTo>
                    <a:pt x="30" y="16"/>
                  </a:lnTo>
                  <a:lnTo>
                    <a:pt x="30" y="16"/>
                  </a:lnTo>
                  <a:lnTo>
                    <a:pt x="32" y="14"/>
                  </a:lnTo>
                  <a:lnTo>
                    <a:pt x="32" y="14"/>
                  </a:lnTo>
                  <a:lnTo>
                    <a:pt x="32" y="14"/>
                  </a:lnTo>
                  <a:lnTo>
                    <a:pt x="34" y="14"/>
                  </a:lnTo>
                  <a:lnTo>
                    <a:pt x="34" y="14"/>
                  </a:lnTo>
                  <a:lnTo>
                    <a:pt x="34" y="14"/>
                  </a:lnTo>
                  <a:lnTo>
                    <a:pt x="34" y="14"/>
                  </a:lnTo>
                  <a:lnTo>
                    <a:pt x="36" y="14"/>
                  </a:lnTo>
                  <a:lnTo>
                    <a:pt x="36" y="14"/>
                  </a:lnTo>
                  <a:lnTo>
                    <a:pt x="36" y="14"/>
                  </a:lnTo>
                  <a:lnTo>
                    <a:pt x="36" y="14"/>
                  </a:lnTo>
                  <a:lnTo>
                    <a:pt x="38" y="12"/>
                  </a:lnTo>
                  <a:lnTo>
                    <a:pt x="38" y="12"/>
                  </a:lnTo>
                  <a:lnTo>
                    <a:pt x="38" y="14"/>
                  </a:lnTo>
                  <a:lnTo>
                    <a:pt x="38" y="14"/>
                  </a:lnTo>
                  <a:lnTo>
                    <a:pt x="38" y="14"/>
                  </a:lnTo>
                  <a:lnTo>
                    <a:pt x="38" y="14"/>
                  </a:lnTo>
                  <a:lnTo>
                    <a:pt x="38" y="14"/>
                  </a:lnTo>
                  <a:lnTo>
                    <a:pt x="38" y="14"/>
                  </a:lnTo>
                  <a:lnTo>
                    <a:pt x="38" y="14"/>
                  </a:lnTo>
                  <a:lnTo>
                    <a:pt x="38" y="14"/>
                  </a:lnTo>
                  <a:lnTo>
                    <a:pt x="40" y="14"/>
                  </a:lnTo>
                  <a:lnTo>
                    <a:pt x="40" y="14"/>
                  </a:lnTo>
                  <a:lnTo>
                    <a:pt x="40" y="14"/>
                  </a:lnTo>
                  <a:lnTo>
                    <a:pt x="40" y="12"/>
                  </a:lnTo>
                  <a:lnTo>
                    <a:pt x="40" y="12"/>
                  </a:lnTo>
                  <a:lnTo>
                    <a:pt x="40" y="14"/>
                  </a:lnTo>
                  <a:lnTo>
                    <a:pt x="40" y="12"/>
                  </a:lnTo>
                  <a:lnTo>
                    <a:pt x="40" y="12"/>
                  </a:lnTo>
                  <a:lnTo>
                    <a:pt x="40" y="12"/>
                  </a:lnTo>
                  <a:lnTo>
                    <a:pt x="44" y="12"/>
                  </a:lnTo>
                  <a:lnTo>
                    <a:pt x="44" y="12"/>
                  </a:lnTo>
                  <a:lnTo>
                    <a:pt x="42" y="14"/>
                  </a:lnTo>
                  <a:lnTo>
                    <a:pt x="42" y="14"/>
                  </a:lnTo>
                  <a:lnTo>
                    <a:pt x="40" y="16"/>
                  </a:lnTo>
                  <a:lnTo>
                    <a:pt x="40" y="16"/>
                  </a:lnTo>
                  <a:lnTo>
                    <a:pt x="46" y="14"/>
                  </a:lnTo>
                  <a:lnTo>
                    <a:pt x="48" y="12"/>
                  </a:lnTo>
                  <a:lnTo>
                    <a:pt x="50" y="8"/>
                  </a:lnTo>
                  <a:lnTo>
                    <a:pt x="50" y="8"/>
                  </a:lnTo>
                  <a:lnTo>
                    <a:pt x="46" y="4"/>
                  </a:lnTo>
                  <a:lnTo>
                    <a:pt x="46"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38" y="6"/>
                  </a:lnTo>
                  <a:lnTo>
                    <a:pt x="38" y="6"/>
                  </a:lnTo>
                  <a:lnTo>
                    <a:pt x="38" y="6"/>
                  </a:lnTo>
                  <a:lnTo>
                    <a:pt x="40" y="6"/>
                  </a:lnTo>
                  <a:lnTo>
                    <a:pt x="40" y="6"/>
                  </a:lnTo>
                  <a:lnTo>
                    <a:pt x="40" y="4"/>
                  </a:lnTo>
                  <a:lnTo>
                    <a:pt x="40" y="6"/>
                  </a:lnTo>
                  <a:lnTo>
                    <a:pt x="40" y="6"/>
                  </a:lnTo>
                  <a:lnTo>
                    <a:pt x="42" y="4"/>
                  </a:lnTo>
                  <a:lnTo>
                    <a:pt x="42" y="6"/>
                  </a:lnTo>
                  <a:lnTo>
                    <a:pt x="42" y="6"/>
                  </a:lnTo>
                  <a:lnTo>
                    <a:pt x="42" y="6"/>
                  </a:lnTo>
                  <a:lnTo>
                    <a:pt x="42" y="6"/>
                  </a:lnTo>
                  <a:lnTo>
                    <a:pt x="42" y="6"/>
                  </a:lnTo>
                  <a:lnTo>
                    <a:pt x="44" y="8"/>
                  </a:lnTo>
                  <a:lnTo>
                    <a:pt x="44" y="8"/>
                  </a:lnTo>
                  <a:lnTo>
                    <a:pt x="40" y="6"/>
                  </a:lnTo>
                  <a:lnTo>
                    <a:pt x="38" y="6"/>
                  </a:lnTo>
                  <a:close/>
                  <a:moveTo>
                    <a:pt x="44" y="10"/>
                  </a:moveTo>
                  <a:lnTo>
                    <a:pt x="44" y="10"/>
                  </a:lnTo>
                  <a:lnTo>
                    <a:pt x="44" y="10"/>
                  </a:lnTo>
                  <a:lnTo>
                    <a:pt x="44" y="10"/>
                  </a:lnTo>
                  <a:lnTo>
                    <a:pt x="44" y="10"/>
                  </a:lnTo>
                  <a:lnTo>
                    <a:pt x="44" y="10"/>
                  </a:lnTo>
                  <a:lnTo>
                    <a:pt x="44" y="10"/>
                  </a:lnTo>
                  <a:lnTo>
                    <a:pt x="44"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Rectangle 44"/>
            <p:cNvSpPr>
              <a:spLocks noChangeArrowheads="1"/>
            </p:cNvSpPr>
            <p:nvPr userDrawn="1"/>
          </p:nvSpPr>
          <p:spPr bwMode="auto">
            <a:xfrm>
              <a:off x="3317"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5"/>
            <p:cNvSpPr>
              <a:spLocks/>
            </p:cNvSpPr>
            <p:nvPr userDrawn="1"/>
          </p:nvSpPr>
          <p:spPr bwMode="auto">
            <a:xfrm>
              <a:off x="3305"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6"/>
            <p:cNvSpPr>
              <a:spLocks/>
            </p:cNvSpPr>
            <p:nvPr userDrawn="1"/>
          </p:nvSpPr>
          <p:spPr bwMode="auto">
            <a:xfrm>
              <a:off x="3265"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47"/>
            <p:cNvSpPr>
              <a:spLocks noChangeArrowheads="1"/>
            </p:cNvSpPr>
            <p:nvPr userDrawn="1"/>
          </p:nvSpPr>
          <p:spPr bwMode="auto">
            <a:xfrm>
              <a:off x="3237"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8"/>
            <p:cNvSpPr>
              <a:spLocks/>
            </p:cNvSpPr>
            <p:nvPr userDrawn="1"/>
          </p:nvSpPr>
          <p:spPr bwMode="auto">
            <a:xfrm>
              <a:off x="3225"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9"/>
            <p:cNvSpPr>
              <a:spLocks noEditPoints="1"/>
            </p:cNvSpPr>
            <p:nvPr userDrawn="1"/>
          </p:nvSpPr>
          <p:spPr bwMode="auto">
            <a:xfrm>
              <a:off x="3223" y="2372"/>
              <a:ext cx="50" cy="18"/>
            </a:xfrm>
            <a:custGeom>
              <a:avLst/>
              <a:gdLst>
                <a:gd name="T0" fmla="*/ 36 w 50"/>
                <a:gd name="T1" fmla="*/ 2 h 18"/>
                <a:gd name="T2" fmla="*/ 34 w 50"/>
                <a:gd name="T3" fmla="*/ 0 h 18"/>
                <a:gd name="T4" fmla="*/ 32 w 50"/>
                <a:gd name="T5" fmla="*/ 0 h 18"/>
                <a:gd name="T6" fmla="*/ 14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0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6 w 50"/>
                <a:gd name="T83" fmla="*/ 6 h 18"/>
                <a:gd name="T84" fmla="*/ 26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20 w 50"/>
                <a:gd name="T99" fmla="*/ 6 h 18"/>
                <a:gd name="T100" fmla="*/ 38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2" y="2"/>
                  </a:lnTo>
                  <a:lnTo>
                    <a:pt x="32" y="2"/>
                  </a:lnTo>
                  <a:lnTo>
                    <a:pt x="32" y="2"/>
                  </a:lnTo>
                  <a:lnTo>
                    <a:pt x="32" y="0"/>
                  </a:lnTo>
                  <a:lnTo>
                    <a:pt x="32" y="0"/>
                  </a:lnTo>
                  <a:lnTo>
                    <a:pt x="24" y="0"/>
                  </a:lnTo>
                  <a:lnTo>
                    <a:pt x="14" y="2"/>
                  </a:lnTo>
                  <a:lnTo>
                    <a:pt x="14"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0" y="2"/>
                  </a:lnTo>
                  <a:lnTo>
                    <a:pt x="10" y="2"/>
                  </a:lnTo>
                  <a:lnTo>
                    <a:pt x="6" y="2"/>
                  </a:lnTo>
                  <a:lnTo>
                    <a:pt x="6" y="4"/>
                  </a:lnTo>
                  <a:lnTo>
                    <a:pt x="6" y="4"/>
                  </a:lnTo>
                  <a:lnTo>
                    <a:pt x="6" y="2"/>
                  </a:lnTo>
                  <a:lnTo>
                    <a:pt x="6"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0" y="16"/>
                  </a:lnTo>
                  <a:lnTo>
                    <a:pt x="20" y="16"/>
                  </a:lnTo>
                  <a:lnTo>
                    <a:pt x="20" y="16"/>
                  </a:lnTo>
                  <a:lnTo>
                    <a:pt x="22"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6" y="6"/>
                  </a:moveTo>
                  <a:lnTo>
                    <a:pt x="26" y="6"/>
                  </a:lnTo>
                  <a:lnTo>
                    <a:pt x="26" y="6"/>
                  </a:lnTo>
                  <a:lnTo>
                    <a:pt x="26" y="6"/>
                  </a:lnTo>
                  <a:lnTo>
                    <a:pt x="26" y="6"/>
                  </a:lnTo>
                  <a:close/>
                  <a:moveTo>
                    <a:pt x="26" y="6"/>
                  </a:moveTo>
                  <a:lnTo>
                    <a:pt x="26" y="6"/>
                  </a:lnTo>
                  <a:lnTo>
                    <a:pt x="26" y="6"/>
                  </a:lnTo>
                  <a:lnTo>
                    <a:pt x="26" y="6"/>
                  </a:lnTo>
                  <a:lnTo>
                    <a:pt x="26" y="6"/>
                  </a:lnTo>
                  <a:lnTo>
                    <a:pt x="26"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20" y="6"/>
                  </a:moveTo>
                  <a:lnTo>
                    <a:pt x="18" y="6"/>
                  </a:lnTo>
                  <a:lnTo>
                    <a:pt x="20" y="6"/>
                  </a:lnTo>
                  <a:lnTo>
                    <a:pt x="20"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38" y="6"/>
                  </a:lnTo>
                  <a:close/>
                  <a:moveTo>
                    <a:pt x="44" y="10"/>
                  </a:moveTo>
                  <a:lnTo>
                    <a:pt x="44" y="10"/>
                  </a:lnTo>
                  <a:lnTo>
                    <a:pt x="46" y="10"/>
                  </a:lnTo>
                  <a:lnTo>
                    <a:pt x="46" y="10"/>
                  </a:lnTo>
                  <a:lnTo>
                    <a:pt x="44" y="10"/>
                  </a:lnTo>
                  <a:lnTo>
                    <a:pt x="44" y="10"/>
                  </a:lnTo>
                  <a:lnTo>
                    <a:pt x="46" y="10"/>
                  </a:lnTo>
                  <a:lnTo>
                    <a:pt x="46"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50"/>
            <p:cNvSpPr>
              <a:spLocks/>
            </p:cNvSpPr>
            <p:nvPr userDrawn="1"/>
          </p:nvSpPr>
          <p:spPr bwMode="auto">
            <a:xfrm>
              <a:off x="3185"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Rectangle 51"/>
            <p:cNvSpPr>
              <a:spLocks noChangeArrowheads="1"/>
            </p:cNvSpPr>
            <p:nvPr userDrawn="1"/>
          </p:nvSpPr>
          <p:spPr bwMode="auto">
            <a:xfrm>
              <a:off x="3157"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2"/>
            <p:cNvSpPr>
              <a:spLocks/>
            </p:cNvSpPr>
            <p:nvPr userDrawn="1"/>
          </p:nvSpPr>
          <p:spPr bwMode="auto">
            <a:xfrm>
              <a:off x="3145"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3"/>
            <p:cNvSpPr>
              <a:spLocks noEditPoints="1"/>
            </p:cNvSpPr>
            <p:nvPr userDrawn="1"/>
          </p:nvSpPr>
          <p:spPr bwMode="auto">
            <a:xfrm>
              <a:off x="3143" y="2372"/>
              <a:ext cx="50" cy="18"/>
            </a:xfrm>
            <a:custGeom>
              <a:avLst/>
              <a:gdLst>
                <a:gd name="T0" fmla="*/ 36 w 50"/>
                <a:gd name="T1" fmla="*/ 2 h 18"/>
                <a:gd name="T2" fmla="*/ 34 w 50"/>
                <a:gd name="T3" fmla="*/ 0 h 18"/>
                <a:gd name="T4" fmla="*/ 32 w 50"/>
                <a:gd name="T5" fmla="*/ 0 h 18"/>
                <a:gd name="T6" fmla="*/ 16 w 50"/>
                <a:gd name="T7" fmla="*/ 2 h 18"/>
                <a:gd name="T8" fmla="*/ 12 w 50"/>
                <a:gd name="T9" fmla="*/ 2 h 18"/>
                <a:gd name="T10" fmla="*/ 12 w 50"/>
                <a:gd name="T11" fmla="*/ 2 h 18"/>
                <a:gd name="T12" fmla="*/ 12 w 50"/>
                <a:gd name="T13" fmla="*/ 2 h 18"/>
                <a:gd name="T14" fmla="*/ 8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8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8 w 50"/>
                <a:gd name="T69" fmla="*/ 0 h 18"/>
                <a:gd name="T70" fmla="*/ 36 w 50"/>
                <a:gd name="T71" fmla="*/ 6 h 18"/>
                <a:gd name="T72" fmla="*/ 34 w 50"/>
                <a:gd name="T73" fmla="*/ 6 h 18"/>
                <a:gd name="T74" fmla="*/ 32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8" y="0"/>
                  </a:moveTo>
                  <a:lnTo>
                    <a:pt x="36" y="2"/>
                  </a:lnTo>
                  <a:lnTo>
                    <a:pt x="36" y="0"/>
                  </a:lnTo>
                  <a:lnTo>
                    <a:pt x="36" y="2"/>
                  </a:lnTo>
                  <a:lnTo>
                    <a:pt x="36" y="2"/>
                  </a:lnTo>
                  <a:lnTo>
                    <a:pt x="36"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2" y="2"/>
                  </a:lnTo>
                  <a:lnTo>
                    <a:pt x="12" y="2"/>
                  </a:lnTo>
                  <a:lnTo>
                    <a:pt x="6" y="2"/>
                  </a:lnTo>
                  <a:lnTo>
                    <a:pt x="8" y="4"/>
                  </a:lnTo>
                  <a:lnTo>
                    <a:pt x="8" y="4"/>
                  </a:lnTo>
                  <a:lnTo>
                    <a:pt x="6" y="2"/>
                  </a:lnTo>
                  <a:lnTo>
                    <a:pt x="6" y="4"/>
                  </a:lnTo>
                  <a:lnTo>
                    <a:pt x="6" y="2"/>
                  </a:lnTo>
                  <a:lnTo>
                    <a:pt x="6" y="2"/>
                  </a:lnTo>
                  <a:lnTo>
                    <a:pt x="2" y="4"/>
                  </a:lnTo>
                  <a:lnTo>
                    <a:pt x="2" y="4"/>
                  </a:lnTo>
                  <a:lnTo>
                    <a:pt x="2" y="6"/>
                  </a:lnTo>
                  <a:lnTo>
                    <a:pt x="2" y="6"/>
                  </a:lnTo>
                  <a:lnTo>
                    <a:pt x="0" y="8"/>
                  </a:lnTo>
                  <a:lnTo>
                    <a:pt x="0" y="8"/>
                  </a:lnTo>
                  <a:lnTo>
                    <a:pt x="0" y="10"/>
                  </a:lnTo>
                  <a:lnTo>
                    <a:pt x="0" y="10"/>
                  </a:lnTo>
                  <a:lnTo>
                    <a:pt x="0" y="10"/>
                  </a:lnTo>
                  <a:lnTo>
                    <a:pt x="0" y="10"/>
                  </a:lnTo>
                  <a:lnTo>
                    <a:pt x="2" y="16"/>
                  </a:lnTo>
                  <a:lnTo>
                    <a:pt x="8" y="16"/>
                  </a:lnTo>
                  <a:lnTo>
                    <a:pt x="8" y="16"/>
                  </a:lnTo>
                  <a:lnTo>
                    <a:pt x="10" y="18"/>
                  </a:lnTo>
                  <a:lnTo>
                    <a:pt x="10" y="18"/>
                  </a:lnTo>
                  <a:lnTo>
                    <a:pt x="10" y="16"/>
                  </a:lnTo>
                  <a:lnTo>
                    <a:pt x="10" y="18"/>
                  </a:lnTo>
                  <a:lnTo>
                    <a:pt x="10" y="18"/>
                  </a:lnTo>
                  <a:lnTo>
                    <a:pt x="12" y="18"/>
                  </a:lnTo>
                  <a:lnTo>
                    <a:pt x="12" y="16"/>
                  </a:lnTo>
                  <a:lnTo>
                    <a:pt x="12" y="16"/>
                  </a:lnTo>
                  <a:lnTo>
                    <a:pt x="14"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4" y="16"/>
                  </a:lnTo>
                  <a:lnTo>
                    <a:pt x="26" y="16"/>
                  </a:lnTo>
                  <a:lnTo>
                    <a:pt x="26" y="16"/>
                  </a:lnTo>
                  <a:lnTo>
                    <a:pt x="26" y="14"/>
                  </a:lnTo>
                  <a:lnTo>
                    <a:pt x="28" y="16"/>
                  </a:lnTo>
                  <a:lnTo>
                    <a:pt x="28"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38" y="14"/>
                  </a:lnTo>
                  <a:lnTo>
                    <a:pt x="38" y="14"/>
                  </a:lnTo>
                  <a:lnTo>
                    <a:pt x="38" y="14"/>
                  </a:lnTo>
                  <a:lnTo>
                    <a:pt x="38" y="14"/>
                  </a:lnTo>
                  <a:lnTo>
                    <a:pt x="40" y="14"/>
                  </a:lnTo>
                  <a:lnTo>
                    <a:pt x="40" y="14"/>
                  </a:lnTo>
                  <a:lnTo>
                    <a:pt x="40" y="14"/>
                  </a:lnTo>
                  <a:lnTo>
                    <a:pt x="40" y="14"/>
                  </a:lnTo>
                  <a:lnTo>
                    <a:pt x="40" y="14"/>
                  </a:lnTo>
                  <a:lnTo>
                    <a:pt x="40" y="14"/>
                  </a:lnTo>
                  <a:lnTo>
                    <a:pt x="40" y="14"/>
                  </a:lnTo>
                  <a:lnTo>
                    <a:pt x="40" y="12"/>
                  </a:lnTo>
                  <a:lnTo>
                    <a:pt x="40" y="12"/>
                  </a:lnTo>
                  <a:lnTo>
                    <a:pt x="40"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0" y="0"/>
                  </a:lnTo>
                  <a:lnTo>
                    <a:pt x="38" y="0"/>
                  </a:lnTo>
                  <a:lnTo>
                    <a:pt x="38" y="0"/>
                  </a:lnTo>
                  <a:close/>
                  <a:moveTo>
                    <a:pt x="36" y="6"/>
                  </a:moveTo>
                  <a:lnTo>
                    <a:pt x="36" y="6"/>
                  </a:lnTo>
                  <a:lnTo>
                    <a:pt x="36" y="6"/>
                  </a:lnTo>
                  <a:lnTo>
                    <a:pt x="36" y="6"/>
                  </a:lnTo>
                  <a:lnTo>
                    <a:pt x="36" y="6"/>
                  </a:lnTo>
                  <a:lnTo>
                    <a:pt x="36" y="6"/>
                  </a:lnTo>
                  <a:close/>
                  <a:moveTo>
                    <a:pt x="34" y="6"/>
                  </a:moveTo>
                  <a:lnTo>
                    <a:pt x="34" y="6"/>
                  </a:lnTo>
                  <a:lnTo>
                    <a:pt x="34" y="6"/>
                  </a:lnTo>
                  <a:lnTo>
                    <a:pt x="32" y="6"/>
                  </a:lnTo>
                  <a:lnTo>
                    <a:pt x="32" y="6"/>
                  </a:lnTo>
                  <a:lnTo>
                    <a:pt x="34" y="6"/>
                  </a:lnTo>
                  <a:lnTo>
                    <a:pt x="34"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2" y="4"/>
                  </a:moveTo>
                  <a:lnTo>
                    <a:pt x="22" y="4"/>
                  </a:lnTo>
                  <a:lnTo>
                    <a:pt x="22"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4"/>
            <p:cNvSpPr>
              <a:spLocks/>
            </p:cNvSpPr>
            <p:nvPr userDrawn="1"/>
          </p:nvSpPr>
          <p:spPr bwMode="auto">
            <a:xfrm>
              <a:off x="3105"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5"/>
            <p:cNvSpPr>
              <a:spLocks/>
            </p:cNvSpPr>
            <p:nvPr userDrawn="1"/>
          </p:nvSpPr>
          <p:spPr bwMode="auto">
            <a:xfrm>
              <a:off x="3067"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6"/>
            <p:cNvSpPr>
              <a:spLocks noEditPoints="1"/>
            </p:cNvSpPr>
            <p:nvPr userDrawn="1"/>
          </p:nvSpPr>
          <p:spPr bwMode="auto">
            <a:xfrm>
              <a:off x="3065" y="2372"/>
              <a:ext cx="50" cy="18"/>
            </a:xfrm>
            <a:custGeom>
              <a:avLst/>
              <a:gdLst>
                <a:gd name="T0" fmla="*/ 36 w 50"/>
                <a:gd name="T1" fmla="*/ 2 h 18"/>
                <a:gd name="T2" fmla="*/ 32 w 50"/>
                <a:gd name="T3" fmla="*/ 0 h 18"/>
                <a:gd name="T4" fmla="*/ 30 w 50"/>
                <a:gd name="T5" fmla="*/ 0 h 18"/>
                <a:gd name="T6" fmla="*/ 14 w 50"/>
                <a:gd name="T7" fmla="*/ 2 h 18"/>
                <a:gd name="T8" fmla="*/ 12 w 50"/>
                <a:gd name="T9" fmla="*/ 2 h 18"/>
                <a:gd name="T10" fmla="*/ 10 w 50"/>
                <a:gd name="T11" fmla="*/ 2 h 18"/>
                <a:gd name="T12" fmla="*/ 10 w 50"/>
                <a:gd name="T13" fmla="*/ 2 h 18"/>
                <a:gd name="T14" fmla="*/ 6 w 50"/>
                <a:gd name="T15" fmla="*/ 4 h 18"/>
                <a:gd name="T16" fmla="*/ 4 w 50"/>
                <a:gd name="T17" fmla="*/ 2 h 18"/>
                <a:gd name="T18" fmla="*/ 0 w 50"/>
                <a:gd name="T19" fmla="*/ 6 h 18"/>
                <a:gd name="T20" fmla="*/ 0 w 50"/>
                <a:gd name="T21" fmla="*/ 10 h 18"/>
                <a:gd name="T22" fmla="*/ 2 w 50"/>
                <a:gd name="T23" fmla="*/ 16 h 18"/>
                <a:gd name="T24" fmla="*/ 8 w 50"/>
                <a:gd name="T25" fmla="*/ 18 h 18"/>
                <a:gd name="T26" fmla="*/ 10 w 50"/>
                <a:gd name="T27" fmla="*/ 18 h 18"/>
                <a:gd name="T28" fmla="*/ 12 w 50"/>
                <a:gd name="T29" fmla="*/ 18 h 18"/>
                <a:gd name="T30" fmla="*/ 14 w 50"/>
                <a:gd name="T31" fmla="*/ 18 h 18"/>
                <a:gd name="T32" fmla="*/ 16 w 50"/>
                <a:gd name="T33" fmla="*/ 16 h 18"/>
                <a:gd name="T34" fmla="*/ 16 w 50"/>
                <a:gd name="T35" fmla="*/ 16 h 18"/>
                <a:gd name="T36" fmla="*/ 20 w 50"/>
                <a:gd name="T37" fmla="*/ 16 h 18"/>
                <a:gd name="T38" fmla="*/ 24 w 50"/>
                <a:gd name="T39" fmla="*/ 16 h 18"/>
                <a:gd name="T40" fmla="*/ 26 w 50"/>
                <a:gd name="T41" fmla="*/ 16 h 18"/>
                <a:gd name="T42" fmla="*/ 28 w 50"/>
                <a:gd name="T43" fmla="*/ 16 h 18"/>
                <a:gd name="T44" fmla="*/ 28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38 w 50"/>
                <a:gd name="T57" fmla="*/ 14 h 18"/>
                <a:gd name="T58" fmla="*/ 38 w 50"/>
                <a:gd name="T59" fmla="*/ 14 h 18"/>
                <a:gd name="T60" fmla="*/ 40 w 50"/>
                <a:gd name="T61" fmla="*/ 12 h 18"/>
                <a:gd name="T62" fmla="*/ 42 w 50"/>
                <a:gd name="T63" fmla="*/ 12 h 18"/>
                <a:gd name="T64" fmla="*/ 40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6 w 50"/>
                <a:gd name="T79" fmla="*/ 6 h 18"/>
                <a:gd name="T80" fmla="*/ 26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38 w 50"/>
                <a:gd name="T103" fmla="*/ 12 h 18"/>
                <a:gd name="T104" fmla="*/ 38 w 50"/>
                <a:gd name="T105" fmla="*/ 6 h 18"/>
                <a:gd name="T106" fmla="*/ 38 w 50"/>
                <a:gd name="T107" fmla="*/ 6 h 18"/>
                <a:gd name="T108" fmla="*/ 40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2" y="4"/>
                  </a:lnTo>
                  <a:lnTo>
                    <a:pt x="12" y="2"/>
                  </a:lnTo>
                  <a:lnTo>
                    <a:pt x="12" y="2"/>
                  </a:lnTo>
                  <a:lnTo>
                    <a:pt x="12" y="2"/>
                  </a:lnTo>
                  <a:lnTo>
                    <a:pt x="12" y="2"/>
                  </a:lnTo>
                  <a:lnTo>
                    <a:pt x="12" y="4"/>
                  </a:lnTo>
                  <a:lnTo>
                    <a:pt x="12" y="4"/>
                  </a:lnTo>
                  <a:lnTo>
                    <a:pt x="10" y="2"/>
                  </a:lnTo>
                  <a:lnTo>
                    <a:pt x="10" y="2"/>
                  </a:lnTo>
                  <a:lnTo>
                    <a:pt x="10" y="2"/>
                  </a:lnTo>
                  <a:lnTo>
                    <a:pt x="10" y="2"/>
                  </a:lnTo>
                  <a:lnTo>
                    <a:pt x="10" y="2"/>
                  </a:lnTo>
                  <a:lnTo>
                    <a:pt x="10" y="2"/>
                  </a:lnTo>
                  <a:lnTo>
                    <a:pt x="10" y="2"/>
                  </a:lnTo>
                  <a:lnTo>
                    <a:pt x="6" y="2"/>
                  </a:lnTo>
                  <a:lnTo>
                    <a:pt x="6" y="4"/>
                  </a:lnTo>
                  <a:lnTo>
                    <a:pt x="6" y="4"/>
                  </a:lnTo>
                  <a:lnTo>
                    <a:pt x="6" y="2"/>
                  </a:lnTo>
                  <a:lnTo>
                    <a:pt x="4" y="4"/>
                  </a:lnTo>
                  <a:lnTo>
                    <a:pt x="4" y="2"/>
                  </a:lnTo>
                  <a:lnTo>
                    <a:pt x="4"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8" y="18"/>
                  </a:lnTo>
                  <a:lnTo>
                    <a:pt x="10" y="16"/>
                  </a:lnTo>
                  <a:lnTo>
                    <a:pt x="10" y="18"/>
                  </a:lnTo>
                  <a:lnTo>
                    <a:pt x="10" y="18"/>
                  </a:lnTo>
                  <a:lnTo>
                    <a:pt x="10" y="18"/>
                  </a:lnTo>
                  <a:lnTo>
                    <a:pt x="10" y="16"/>
                  </a:lnTo>
                  <a:lnTo>
                    <a:pt x="10" y="16"/>
                  </a:lnTo>
                  <a:lnTo>
                    <a:pt x="12" y="18"/>
                  </a:lnTo>
                  <a:lnTo>
                    <a:pt x="12" y="18"/>
                  </a:lnTo>
                  <a:lnTo>
                    <a:pt x="12" y="18"/>
                  </a:lnTo>
                  <a:lnTo>
                    <a:pt x="12" y="16"/>
                  </a:lnTo>
                  <a:lnTo>
                    <a:pt x="14" y="16"/>
                  </a:lnTo>
                  <a:lnTo>
                    <a:pt x="14" y="18"/>
                  </a:lnTo>
                  <a:lnTo>
                    <a:pt x="14" y="18"/>
                  </a:lnTo>
                  <a:lnTo>
                    <a:pt x="14" y="18"/>
                  </a:lnTo>
                  <a:lnTo>
                    <a:pt x="14" y="18"/>
                  </a:lnTo>
                  <a:lnTo>
                    <a:pt x="16" y="16"/>
                  </a:lnTo>
                  <a:lnTo>
                    <a:pt x="16" y="16"/>
                  </a:lnTo>
                  <a:lnTo>
                    <a:pt x="16" y="16"/>
                  </a:lnTo>
                  <a:lnTo>
                    <a:pt x="16" y="16"/>
                  </a:lnTo>
                  <a:lnTo>
                    <a:pt x="16" y="16"/>
                  </a:lnTo>
                  <a:lnTo>
                    <a:pt x="16" y="16"/>
                  </a:lnTo>
                  <a:lnTo>
                    <a:pt x="16" y="16"/>
                  </a:lnTo>
                  <a:lnTo>
                    <a:pt x="18" y="16"/>
                  </a:lnTo>
                  <a:lnTo>
                    <a:pt x="20" y="16"/>
                  </a:lnTo>
                  <a:lnTo>
                    <a:pt x="20" y="16"/>
                  </a:lnTo>
                  <a:lnTo>
                    <a:pt x="20" y="16"/>
                  </a:lnTo>
                  <a:lnTo>
                    <a:pt x="22" y="16"/>
                  </a:lnTo>
                  <a:lnTo>
                    <a:pt x="24" y="16"/>
                  </a:lnTo>
                  <a:lnTo>
                    <a:pt x="24" y="16"/>
                  </a:lnTo>
                  <a:lnTo>
                    <a:pt x="24" y="16"/>
                  </a:lnTo>
                  <a:lnTo>
                    <a:pt x="26" y="14"/>
                  </a:lnTo>
                  <a:lnTo>
                    <a:pt x="26" y="16"/>
                  </a:lnTo>
                  <a:lnTo>
                    <a:pt x="26" y="16"/>
                  </a:lnTo>
                  <a:lnTo>
                    <a:pt x="26" y="16"/>
                  </a:lnTo>
                  <a:lnTo>
                    <a:pt x="28" y="16"/>
                  </a:lnTo>
                  <a:lnTo>
                    <a:pt x="28" y="16"/>
                  </a:lnTo>
                  <a:lnTo>
                    <a:pt x="28" y="16"/>
                  </a:lnTo>
                  <a:lnTo>
                    <a:pt x="28" y="16"/>
                  </a:lnTo>
                  <a:lnTo>
                    <a:pt x="28" y="16"/>
                  </a:lnTo>
                  <a:lnTo>
                    <a:pt x="28" y="14"/>
                  </a:lnTo>
                  <a:lnTo>
                    <a:pt x="28" y="14"/>
                  </a:lnTo>
                  <a:lnTo>
                    <a:pt x="30" y="14"/>
                  </a:lnTo>
                  <a:lnTo>
                    <a:pt x="30" y="16"/>
                  </a:lnTo>
                  <a:lnTo>
                    <a:pt x="30" y="16"/>
                  </a:lnTo>
                  <a:lnTo>
                    <a:pt x="32" y="14"/>
                  </a:lnTo>
                  <a:lnTo>
                    <a:pt x="32" y="14"/>
                  </a:lnTo>
                  <a:lnTo>
                    <a:pt x="32" y="14"/>
                  </a:lnTo>
                  <a:lnTo>
                    <a:pt x="34" y="14"/>
                  </a:lnTo>
                  <a:lnTo>
                    <a:pt x="34" y="14"/>
                  </a:lnTo>
                  <a:lnTo>
                    <a:pt x="34" y="14"/>
                  </a:lnTo>
                  <a:lnTo>
                    <a:pt x="34" y="14"/>
                  </a:lnTo>
                  <a:lnTo>
                    <a:pt x="36" y="14"/>
                  </a:lnTo>
                  <a:lnTo>
                    <a:pt x="36" y="14"/>
                  </a:lnTo>
                  <a:lnTo>
                    <a:pt x="36" y="14"/>
                  </a:lnTo>
                  <a:lnTo>
                    <a:pt x="36" y="14"/>
                  </a:lnTo>
                  <a:lnTo>
                    <a:pt x="38" y="12"/>
                  </a:lnTo>
                  <a:lnTo>
                    <a:pt x="38" y="12"/>
                  </a:lnTo>
                  <a:lnTo>
                    <a:pt x="38" y="14"/>
                  </a:lnTo>
                  <a:lnTo>
                    <a:pt x="38" y="14"/>
                  </a:lnTo>
                  <a:lnTo>
                    <a:pt x="38" y="14"/>
                  </a:lnTo>
                  <a:lnTo>
                    <a:pt x="38" y="14"/>
                  </a:lnTo>
                  <a:lnTo>
                    <a:pt x="38" y="14"/>
                  </a:lnTo>
                  <a:lnTo>
                    <a:pt x="38" y="14"/>
                  </a:lnTo>
                  <a:lnTo>
                    <a:pt x="38" y="14"/>
                  </a:lnTo>
                  <a:lnTo>
                    <a:pt x="38" y="14"/>
                  </a:lnTo>
                  <a:lnTo>
                    <a:pt x="40" y="14"/>
                  </a:lnTo>
                  <a:lnTo>
                    <a:pt x="38" y="14"/>
                  </a:lnTo>
                  <a:lnTo>
                    <a:pt x="38" y="14"/>
                  </a:lnTo>
                  <a:lnTo>
                    <a:pt x="40" y="12"/>
                  </a:lnTo>
                  <a:lnTo>
                    <a:pt x="40" y="12"/>
                  </a:lnTo>
                  <a:lnTo>
                    <a:pt x="40" y="14"/>
                  </a:lnTo>
                  <a:lnTo>
                    <a:pt x="40" y="12"/>
                  </a:lnTo>
                  <a:lnTo>
                    <a:pt x="40" y="12"/>
                  </a:lnTo>
                  <a:lnTo>
                    <a:pt x="40" y="12"/>
                  </a:lnTo>
                  <a:lnTo>
                    <a:pt x="42" y="12"/>
                  </a:lnTo>
                  <a:lnTo>
                    <a:pt x="42" y="12"/>
                  </a:lnTo>
                  <a:lnTo>
                    <a:pt x="42" y="14"/>
                  </a:lnTo>
                  <a:lnTo>
                    <a:pt x="42" y="14"/>
                  </a:lnTo>
                  <a:lnTo>
                    <a:pt x="40" y="16"/>
                  </a:lnTo>
                  <a:lnTo>
                    <a:pt x="40" y="16"/>
                  </a:lnTo>
                  <a:lnTo>
                    <a:pt x="46" y="14"/>
                  </a:lnTo>
                  <a:lnTo>
                    <a:pt x="48" y="12"/>
                  </a:lnTo>
                  <a:lnTo>
                    <a:pt x="50" y="8"/>
                  </a:lnTo>
                  <a:lnTo>
                    <a:pt x="50" y="8"/>
                  </a:lnTo>
                  <a:lnTo>
                    <a:pt x="46" y="4"/>
                  </a:lnTo>
                  <a:lnTo>
                    <a:pt x="46"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18" y="6"/>
                  </a:lnTo>
                  <a:lnTo>
                    <a:pt x="18"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38" y="12"/>
                  </a:moveTo>
                  <a:lnTo>
                    <a:pt x="38" y="12"/>
                  </a:lnTo>
                  <a:lnTo>
                    <a:pt x="38" y="12"/>
                  </a:lnTo>
                  <a:lnTo>
                    <a:pt x="38" y="12"/>
                  </a:lnTo>
                  <a:lnTo>
                    <a:pt x="38" y="12"/>
                  </a:lnTo>
                  <a:close/>
                  <a:moveTo>
                    <a:pt x="38" y="6"/>
                  </a:moveTo>
                  <a:lnTo>
                    <a:pt x="38" y="6"/>
                  </a:lnTo>
                  <a:lnTo>
                    <a:pt x="38" y="6"/>
                  </a:lnTo>
                  <a:lnTo>
                    <a:pt x="38" y="6"/>
                  </a:lnTo>
                  <a:lnTo>
                    <a:pt x="38" y="6"/>
                  </a:lnTo>
                  <a:lnTo>
                    <a:pt x="40" y="6"/>
                  </a:lnTo>
                  <a:lnTo>
                    <a:pt x="40" y="6"/>
                  </a:lnTo>
                  <a:lnTo>
                    <a:pt x="40" y="4"/>
                  </a:lnTo>
                  <a:lnTo>
                    <a:pt x="40" y="6"/>
                  </a:lnTo>
                  <a:lnTo>
                    <a:pt x="40" y="6"/>
                  </a:lnTo>
                  <a:lnTo>
                    <a:pt x="42" y="4"/>
                  </a:lnTo>
                  <a:lnTo>
                    <a:pt x="42" y="6"/>
                  </a:lnTo>
                  <a:lnTo>
                    <a:pt x="42" y="6"/>
                  </a:lnTo>
                  <a:lnTo>
                    <a:pt x="42" y="6"/>
                  </a:lnTo>
                  <a:lnTo>
                    <a:pt x="42" y="6"/>
                  </a:lnTo>
                  <a:lnTo>
                    <a:pt x="42" y="6"/>
                  </a:lnTo>
                  <a:lnTo>
                    <a:pt x="44" y="8"/>
                  </a:lnTo>
                  <a:lnTo>
                    <a:pt x="44" y="8"/>
                  </a:lnTo>
                  <a:lnTo>
                    <a:pt x="40" y="6"/>
                  </a:lnTo>
                  <a:lnTo>
                    <a:pt x="38" y="6"/>
                  </a:lnTo>
                  <a:close/>
                  <a:moveTo>
                    <a:pt x="44" y="10"/>
                  </a:moveTo>
                  <a:lnTo>
                    <a:pt x="44" y="10"/>
                  </a:lnTo>
                  <a:lnTo>
                    <a:pt x="44" y="10"/>
                  </a:lnTo>
                  <a:lnTo>
                    <a:pt x="44" y="10"/>
                  </a:lnTo>
                  <a:lnTo>
                    <a:pt x="44" y="10"/>
                  </a:lnTo>
                  <a:lnTo>
                    <a:pt x="44" y="10"/>
                  </a:lnTo>
                  <a:lnTo>
                    <a:pt x="44" y="10"/>
                  </a:lnTo>
                  <a:lnTo>
                    <a:pt x="44"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57"/>
            <p:cNvSpPr>
              <a:spLocks noChangeArrowheads="1"/>
            </p:cNvSpPr>
            <p:nvPr userDrawn="1"/>
          </p:nvSpPr>
          <p:spPr bwMode="auto">
            <a:xfrm>
              <a:off x="3079"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8"/>
            <p:cNvSpPr>
              <a:spLocks/>
            </p:cNvSpPr>
            <p:nvPr userDrawn="1"/>
          </p:nvSpPr>
          <p:spPr bwMode="auto">
            <a:xfrm>
              <a:off x="3027"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9"/>
            <p:cNvSpPr>
              <a:spLocks/>
            </p:cNvSpPr>
            <p:nvPr userDrawn="1"/>
          </p:nvSpPr>
          <p:spPr bwMode="auto">
            <a:xfrm>
              <a:off x="2987"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Rectangle 60"/>
            <p:cNvSpPr>
              <a:spLocks noChangeArrowheads="1"/>
            </p:cNvSpPr>
            <p:nvPr userDrawn="1"/>
          </p:nvSpPr>
          <p:spPr bwMode="auto">
            <a:xfrm>
              <a:off x="2999"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1"/>
            <p:cNvSpPr>
              <a:spLocks noEditPoints="1"/>
            </p:cNvSpPr>
            <p:nvPr userDrawn="1"/>
          </p:nvSpPr>
          <p:spPr bwMode="auto">
            <a:xfrm>
              <a:off x="2985" y="2372"/>
              <a:ext cx="50" cy="18"/>
            </a:xfrm>
            <a:custGeom>
              <a:avLst/>
              <a:gdLst>
                <a:gd name="T0" fmla="*/ 36 w 50"/>
                <a:gd name="T1" fmla="*/ 2 h 18"/>
                <a:gd name="T2" fmla="*/ 32 w 50"/>
                <a:gd name="T3" fmla="*/ 0 h 18"/>
                <a:gd name="T4" fmla="*/ 32 w 50"/>
                <a:gd name="T5" fmla="*/ 0 h 18"/>
                <a:gd name="T6" fmla="*/ 14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0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6 w 50"/>
                <a:gd name="T83" fmla="*/ 6 h 18"/>
                <a:gd name="T84" fmla="*/ 26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2" y="0"/>
                  </a:lnTo>
                  <a:lnTo>
                    <a:pt x="32" y="0"/>
                  </a:lnTo>
                  <a:lnTo>
                    <a:pt x="22" y="0"/>
                  </a:lnTo>
                  <a:lnTo>
                    <a:pt x="14" y="2"/>
                  </a:lnTo>
                  <a:lnTo>
                    <a:pt x="14"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0" y="2"/>
                  </a:lnTo>
                  <a:lnTo>
                    <a:pt x="10" y="2"/>
                  </a:lnTo>
                  <a:lnTo>
                    <a:pt x="6" y="2"/>
                  </a:lnTo>
                  <a:lnTo>
                    <a:pt x="6" y="4"/>
                  </a:lnTo>
                  <a:lnTo>
                    <a:pt x="6" y="4"/>
                  </a:lnTo>
                  <a:lnTo>
                    <a:pt x="6" y="2"/>
                  </a:lnTo>
                  <a:lnTo>
                    <a:pt x="6"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6" y="16"/>
                  </a:lnTo>
                  <a:lnTo>
                    <a:pt x="16" y="16"/>
                  </a:lnTo>
                  <a:lnTo>
                    <a:pt x="18" y="16"/>
                  </a:lnTo>
                  <a:lnTo>
                    <a:pt x="18" y="16"/>
                  </a:lnTo>
                  <a:lnTo>
                    <a:pt x="18" y="16"/>
                  </a:lnTo>
                  <a:lnTo>
                    <a:pt x="20" y="16"/>
                  </a:lnTo>
                  <a:lnTo>
                    <a:pt x="20" y="16"/>
                  </a:lnTo>
                  <a:lnTo>
                    <a:pt x="20" y="16"/>
                  </a:lnTo>
                  <a:lnTo>
                    <a:pt x="20" y="16"/>
                  </a:lnTo>
                  <a:lnTo>
                    <a:pt x="22"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6" y="6"/>
                  </a:moveTo>
                  <a:lnTo>
                    <a:pt x="26" y="6"/>
                  </a:lnTo>
                  <a:lnTo>
                    <a:pt x="26" y="6"/>
                  </a:lnTo>
                  <a:lnTo>
                    <a:pt x="26" y="6"/>
                  </a:lnTo>
                  <a:lnTo>
                    <a:pt x="26" y="6"/>
                  </a:lnTo>
                  <a:close/>
                  <a:moveTo>
                    <a:pt x="26" y="6"/>
                  </a:moveTo>
                  <a:lnTo>
                    <a:pt x="26" y="6"/>
                  </a:lnTo>
                  <a:lnTo>
                    <a:pt x="26" y="6"/>
                  </a:lnTo>
                  <a:lnTo>
                    <a:pt x="26" y="6"/>
                  </a:lnTo>
                  <a:lnTo>
                    <a:pt x="26" y="6"/>
                  </a:lnTo>
                  <a:lnTo>
                    <a:pt x="26"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38" y="6"/>
                  </a:lnTo>
                  <a:close/>
                  <a:moveTo>
                    <a:pt x="44" y="10"/>
                  </a:moveTo>
                  <a:lnTo>
                    <a:pt x="44" y="10"/>
                  </a:lnTo>
                  <a:lnTo>
                    <a:pt x="44" y="10"/>
                  </a:lnTo>
                  <a:lnTo>
                    <a:pt x="44" y="10"/>
                  </a:lnTo>
                  <a:lnTo>
                    <a:pt x="44" y="10"/>
                  </a:lnTo>
                  <a:lnTo>
                    <a:pt x="44" y="10"/>
                  </a:lnTo>
                  <a:lnTo>
                    <a:pt x="46" y="10"/>
                  </a:lnTo>
                  <a:lnTo>
                    <a:pt x="46"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2"/>
            <p:cNvSpPr>
              <a:spLocks/>
            </p:cNvSpPr>
            <p:nvPr userDrawn="1"/>
          </p:nvSpPr>
          <p:spPr bwMode="auto">
            <a:xfrm>
              <a:off x="2947"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Rectangle 63"/>
            <p:cNvSpPr>
              <a:spLocks noChangeArrowheads="1"/>
            </p:cNvSpPr>
            <p:nvPr userDrawn="1"/>
          </p:nvSpPr>
          <p:spPr bwMode="auto">
            <a:xfrm>
              <a:off x="2919"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4"/>
            <p:cNvSpPr>
              <a:spLocks noEditPoints="1"/>
            </p:cNvSpPr>
            <p:nvPr userDrawn="1"/>
          </p:nvSpPr>
          <p:spPr bwMode="auto">
            <a:xfrm>
              <a:off x="2905" y="2372"/>
              <a:ext cx="50" cy="18"/>
            </a:xfrm>
            <a:custGeom>
              <a:avLst/>
              <a:gdLst>
                <a:gd name="T0" fmla="*/ 36 w 50"/>
                <a:gd name="T1" fmla="*/ 2 h 18"/>
                <a:gd name="T2" fmla="*/ 34 w 50"/>
                <a:gd name="T3" fmla="*/ 0 h 18"/>
                <a:gd name="T4" fmla="*/ 32 w 50"/>
                <a:gd name="T5" fmla="*/ 0 h 18"/>
                <a:gd name="T6" fmla="*/ 16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8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4 w 50"/>
                <a:gd name="T73" fmla="*/ 6 h 18"/>
                <a:gd name="T74" fmla="*/ 32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2" y="2"/>
                  </a:lnTo>
                  <a:lnTo>
                    <a:pt x="12" y="2"/>
                  </a:lnTo>
                  <a:lnTo>
                    <a:pt x="6" y="2"/>
                  </a:lnTo>
                  <a:lnTo>
                    <a:pt x="6" y="4"/>
                  </a:lnTo>
                  <a:lnTo>
                    <a:pt x="6" y="4"/>
                  </a:lnTo>
                  <a:lnTo>
                    <a:pt x="6" y="2"/>
                  </a:lnTo>
                  <a:lnTo>
                    <a:pt x="6" y="4"/>
                  </a:lnTo>
                  <a:lnTo>
                    <a:pt x="6" y="2"/>
                  </a:lnTo>
                  <a:lnTo>
                    <a:pt x="6" y="2"/>
                  </a:lnTo>
                  <a:lnTo>
                    <a:pt x="2" y="4"/>
                  </a:lnTo>
                  <a:lnTo>
                    <a:pt x="2" y="4"/>
                  </a:lnTo>
                  <a:lnTo>
                    <a:pt x="2" y="6"/>
                  </a:lnTo>
                  <a:lnTo>
                    <a:pt x="2" y="6"/>
                  </a:lnTo>
                  <a:lnTo>
                    <a:pt x="0" y="8"/>
                  </a:lnTo>
                  <a:lnTo>
                    <a:pt x="0" y="8"/>
                  </a:lnTo>
                  <a:lnTo>
                    <a:pt x="0" y="10"/>
                  </a:lnTo>
                  <a:lnTo>
                    <a:pt x="0" y="10"/>
                  </a:lnTo>
                  <a:lnTo>
                    <a:pt x="0" y="10"/>
                  </a:lnTo>
                  <a:lnTo>
                    <a:pt x="0" y="10"/>
                  </a:lnTo>
                  <a:lnTo>
                    <a:pt x="2" y="16"/>
                  </a:lnTo>
                  <a:lnTo>
                    <a:pt x="8" y="16"/>
                  </a:lnTo>
                  <a:lnTo>
                    <a:pt x="8" y="16"/>
                  </a:lnTo>
                  <a:lnTo>
                    <a:pt x="8" y="18"/>
                  </a:lnTo>
                  <a:lnTo>
                    <a:pt x="10" y="18"/>
                  </a:lnTo>
                  <a:lnTo>
                    <a:pt x="10" y="16"/>
                  </a:lnTo>
                  <a:lnTo>
                    <a:pt x="10" y="18"/>
                  </a:lnTo>
                  <a:lnTo>
                    <a:pt x="10" y="18"/>
                  </a:lnTo>
                  <a:lnTo>
                    <a:pt x="12" y="18"/>
                  </a:lnTo>
                  <a:lnTo>
                    <a:pt x="12" y="16"/>
                  </a:lnTo>
                  <a:lnTo>
                    <a:pt x="12" y="16"/>
                  </a:lnTo>
                  <a:lnTo>
                    <a:pt x="14"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4" y="16"/>
                  </a:lnTo>
                  <a:lnTo>
                    <a:pt x="26" y="16"/>
                  </a:lnTo>
                  <a:lnTo>
                    <a:pt x="26" y="16"/>
                  </a:lnTo>
                  <a:lnTo>
                    <a:pt x="26" y="14"/>
                  </a:lnTo>
                  <a:lnTo>
                    <a:pt x="28" y="16"/>
                  </a:lnTo>
                  <a:lnTo>
                    <a:pt x="28"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38" y="14"/>
                  </a:lnTo>
                  <a:lnTo>
                    <a:pt x="38" y="14"/>
                  </a:lnTo>
                  <a:lnTo>
                    <a:pt x="38" y="14"/>
                  </a:lnTo>
                  <a:lnTo>
                    <a:pt x="38" y="14"/>
                  </a:lnTo>
                  <a:lnTo>
                    <a:pt x="40" y="14"/>
                  </a:lnTo>
                  <a:lnTo>
                    <a:pt x="40" y="14"/>
                  </a:lnTo>
                  <a:lnTo>
                    <a:pt x="40" y="14"/>
                  </a:lnTo>
                  <a:lnTo>
                    <a:pt x="40" y="14"/>
                  </a:lnTo>
                  <a:lnTo>
                    <a:pt x="40" y="14"/>
                  </a:lnTo>
                  <a:lnTo>
                    <a:pt x="40" y="14"/>
                  </a:lnTo>
                  <a:lnTo>
                    <a:pt x="40" y="14"/>
                  </a:lnTo>
                  <a:lnTo>
                    <a:pt x="40" y="12"/>
                  </a:lnTo>
                  <a:lnTo>
                    <a:pt x="40" y="12"/>
                  </a:lnTo>
                  <a:lnTo>
                    <a:pt x="40"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4" y="6"/>
                  </a:moveTo>
                  <a:lnTo>
                    <a:pt x="34" y="6"/>
                  </a:lnTo>
                  <a:lnTo>
                    <a:pt x="34" y="6"/>
                  </a:lnTo>
                  <a:lnTo>
                    <a:pt x="32" y="6"/>
                  </a:lnTo>
                  <a:lnTo>
                    <a:pt x="32" y="6"/>
                  </a:lnTo>
                  <a:lnTo>
                    <a:pt x="34" y="6"/>
                  </a:lnTo>
                  <a:lnTo>
                    <a:pt x="34"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2" y="4"/>
                  </a:moveTo>
                  <a:lnTo>
                    <a:pt x="22" y="4"/>
                  </a:lnTo>
                  <a:lnTo>
                    <a:pt x="22"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5"/>
            <p:cNvSpPr>
              <a:spLocks/>
            </p:cNvSpPr>
            <p:nvPr userDrawn="1"/>
          </p:nvSpPr>
          <p:spPr bwMode="auto">
            <a:xfrm>
              <a:off x="2907"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6"/>
            <p:cNvSpPr>
              <a:spLocks/>
            </p:cNvSpPr>
            <p:nvPr userDrawn="1"/>
          </p:nvSpPr>
          <p:spPr bwMode="auto">
            <a:xfrm>
              <a:off x="2867"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Rectangle 67"/>
            <p:cNvSpPr>
              <a:spLocks noChangeArrowheads="1"/>
            </p:cNvSpPr>
            <p:nvPr userDrawn="1"/>
          </p:nvSpPr>
          <p:spPr bwMode="auto">
            <a:xfrm>
              <a:off x="2841"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8"/>
            <p:cNvSpPr>
              <a:spLocks noEditPoints="1"/>
            </p:cNvSpPr>
            <p:nvPr userDrawn="1"/>
          </p:nvSpPr>
          <p:spPr bwMode="auto">
            <a:xfrm>
              <a:off x="2825" y="2372"/>
              <a:ext cx="52" cy="18"/>
            </a:xfrm>
            <a:custGeom>
              <a:avLst/>
              <a:gdLst>
                <a:gd name="T0" fmla="*/ 38 w 52"/>
                <a:gd name="T1" fmla="*/ 2 h 18"/>
                <a:gd name="T2" fmla="*/ 34 w 52"/>
                <a:gd name="T3" fmla="*/ 0 h 18"/>
                <a:gd name="T4" fmla="*/ 32 w 52"/>
                <a:gd name="T5" fmla="*/ 0 h 18"/>
                <a:gd name="T6" fmla="*/ 16 w 52"/>
                <a:gd name="T7" fmla="*/ 2 h 18"/>
                <a:gd name="T8" fmla="*/ 14 w 52"/>
                <a:gd name="T9" fmla="*/ 2 h 18"/>
                <a:gd name="T10" fmla="*/ 12 w 52"/>
                <a:gd name="T11" fmla="*/ 2 h 18"/>
                <a:gd name="T12" fmla="*/ 12 w 52"/>
                <a:gd name="T13" fmla="*/ 2 h 18"/>
                <a:gd name="T14" fmla="*/ 8 w 52"/>
                <a:gd name="T15" fmla="*/ 4 h 18"/>
                <a:gd name="T16" fmla="*/ 6 w 52"/>
                <a:gd name="T17" fmla="*/ 2 h 18"/>
                <a:gd name="T18" fmla="*/ 2 w 52"/>
                <a:gd name="T19" fmla="*/ 6 h 18"/>
                <a:gd name="T20" fmla="*/ 2 w 52"/>
                <a:gd name="T21" fmla="*/ 10 h 18"/>
                <a:gd name="T22" fmla="*/ 4 w 52"/>
                <a:gd name="T23" fmla="*/ 16 h 18"/>
                <a:gd name="T24" fmla="*/ 10 w 52"/>
                <a:gd name="T25" fmla="*/ 18 h 18"/>
                <a:gd name="T26" fmla="*/ 12 w 52"/>
                <a:gd name="T27" fmla="*/ 18 h 18"/>
                <a:gd name="T28" fmla="*/ 14 w 52"/>
                <a:gd name="T29" fmla="*/ 18 h 18"/>
                <a:gd name="T30" fmla="*/ 16 w 52"/>
                <a:gd name="T31" fmla="*/ 18 h 18"/>
                <a:gd name="T32" fmla="*/ 18 w 52"/>
                <a:gd name="T33" fmla="*/ 16 h 18"/>
                <a:gd name="T34" fmla="*/ 18 w 52"/>
                <a:gd name="T35" fmla="*/ 16 h 18"/>
                <a:gd name="T36" fmla="*/ 22 w 52"/>
                <a:gd name="T37" fmla="*/ 16 h 18"/>
                <a:gd name="T38" fmla="*/ 26 w 52"/>
                <a:gd name="T39" fmla="*/ 16 h 18"/>
                <a:gd name="T40" fmla="*/ 28 w 52"/>
                <a:gd name="T41" fmla="*/ 16 h 18"/>
                <a:gd name="T42" fmla="*/ 30 w 52"/>
                <a:gd name="T43" fmla="*/ 16 h 18"/>
                <a:gd name="T44" fmla="*/ 30 w 52"/>
                <a:gd name="T45" fmla="*/ 14 h 18"/>
                <a:gd name="T46" fmla="*/ 30 w 52"/>
                <a:gd name="T47" fmla="*/ 16 h 18"/>
                <a:gd name="T48" fmla="*/ 36 w 52"/>
                <a:gd name="T49" fmla="*/ 14 h 18"/>
                <a:gd name="T50" fmla="*/ 38 w 52"/>
                <a:gd name="T51" fmla="*/ 14 h 18"/>
                <a:gd name="T52" fmla="*/ 40 w 52"/>
                <a:gd name="T53" fmla="*/ 12 h 18"/>
                <a:gd name="T54" fmla="*/ 38 w 52"/>
                <a:gd name="T55" fmla="*/ 14 h 18"/>
                <a:gd name="T56" fmla="*/ 40 w 52"/>
                <a:gd name="T57" fmla="*/ 14 h 18"/>
                <a:gd name="T58" fmla="*/ 40 w 52"/>
                <a:gd name="T59" fmla="*/ 14 h 18"/>
                <a:gd name="T60" fmla="*/ 42 w 52"/>
                <a:gd name="T61" fmla="*/ 12 h 18"/>
                <a:gd name="T62" fmla="*/ 44 w 52"/>
                <a:gd name="T63" fmla="*/ 12 h 18"/>
                <a:gd name="T64" fmla="*/ 42 w 52"/>
                <a:gd name="T65" fmla="*/ 16 h 18"/>
                <a:gd name="T66" fmla="*/ 52 w 52"/>
                <a:gd name="T67" fmla="*/ 8 h 18"/>
                <a:gd name="T68" fmla="*/ 38 w 52"/>
                <a:gd name="T69" fmla="*/ 0 h 18"/>
                <a:gd name="T70" fmla="*/ 38 w 52"/>
                <a:gd name="T71" fmla="*/ 6 h 18"/>
                <a:gd name="T72" fmla="*/ 34 w 52"/>
                <a:gd name="T73" fmla="*/ 6 h 18"/>
                <a:gd name="T74" fmla="*/ 34 w 52"/>
                <a:gd name="T75" fmla="*/ 6 h 18"/>
                <a:gd name="T76" fmla="*/ 30 w 52"/>
                <a:gd name="T77" fmla="*/ 6 h 18"/>
                <a:gd name="T78" fmla="*/ 28 w 52"/>
                <a:gd name="T79" fmla="*/ 6 h 18"/>
                <a:gd name="T80" fmla="*/ 28 w 52"/>
                <a:gd name="T81" fmla="*/ 6 h 18"/>
                <a:gd name="T82" fmla="*/ 28 w 52"/>
                <a:gd name="T83" fmla="*/ 6 h 18"/>
                <a:gd name="T84" fmla="*/ 26 w 52"/>
                <a:gd name="T85" fmla="*/ 6 h 18"/>
                <a:gd name="T86" fmla="*/ 26 w 52"/>
                <a:gd name="T87" fmla="*/ 6 h 18"/>
                <a:gd name="T88" fmla="*/ 26 w 52"/>
                <a:gd name="T89" fmla="*/ 6 h 18"/>
                <a:gd name="T90" fmla="*/ 24 w 52"/>
                <a:gd name="T91" fmla="*/ 6 h 18"/>
                <a:gd name="T92" fmla="*/ 22 w 52"/>
                <a:gd name="T93" fmla="*/ 4 h 18"/>
                <a:gd name="T94" fmla="*/ 22 w 52"/>
                <a:gd name="T95" fmla="*/ 6 h 18"/>
                <a:gd name="T96" fmla="*/ 22 w 52"/>
                <a:gd name="T97" fmla="*/ 6 h 18"/>
                <a:gd name="T98" fmla="*/ 20 w 52"/>
                <a:gd name="T99" fmla="*/ 6 h 18"/>
                <a:gd name="T100" fmla="*/ 40 w 52"/>
                <a:gd name="T101" fmla="*/ 12 h 18"/>
                <a:gd name="T102" fmla="*/ 40 w 52"/>
                <a:gd name="T103" fmla="*/ 12 h 18"/>
                <a:gd name="T104" fmla="*/ 40 w 52"/>
                <a:gd name="T105" fmla="*/ 6 h 18"/>
                <a:gd name="T106" fmla="*/ 40 w 52"/>
                <a:gd name="T107" fmla="*/ 6 h 18"/>
                <a:gd name="T108" fmla="*/ 42 w 52"/>
                <a:gd name="T109" fmla="*/ 6 h 18"/>
                <a:gd name="T110" fmla="*/ 44 w 52"/>
                <a:gd name="T111" fmla="*/ 6 h 18"/>
                <a:gd name="T112" fmla="*/ 46 w 52"/>
                <a:gd name="T113" fmla="*/ 8 h 18"/>
                <a:gd name="T114" fmla="*/ 46 w 52"/>
                <a:gd name="T115" fmla="*/ 10 h 18"/>
                <a:gd name="T116" fmla="*/ 46 w 52"/>
                <a:gd name="T117" fmla="*/ 10 h 18"/>
                <a:gd name="T118" fmla="*/ 46 w 52"/>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 h="18">
                  <a:moveTo>
                    <a:pt x="38" y="0"/>
                  </a:moveTo>
                  <a:lnTo>
                    <a:pt x="38" y="2"/>
                  </a:lnTo>
                  <a:lnTo>
                    <a:pt x="38" y="0"/>
                  </a:lnTo>
                  <a:lnTo>
                    <a:pt x="38" y="2"/>
                  </a:lnTo>
                  <a:lnTo>
                    <a:pt x="38" y="2"/>
                  </a:lnTo>
                  <a:lnTo>
                    <a:pt x="38"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4" y="2"/>
                  </a:lnTo>
                  <a:lnTo>
                    <a:pt x="14" y="2"/>
                  </a:lnTo>
                  <a:lnTo>
                    <a:pt x="14" y="4"/>
                  </a:lnTo>
                  <a:lnTo>
                    <a:pt x="14" y="4"/>
                  </a:lnTo>
                  <a:lnTo>
                    <a:pt x="12" y="2"/>
                  </a:lnTo>
                  <a:lnTo>
                    <a:pt x="12" y="2"/>
                  </a:lnTo>
                  <a:lnTo>
                    <a:pt x="12" y="2"/>
                  </a:lnTo>
                  <a:lnTo>
                    <a:pt x="12" y="2"/>
                  </a:lnTo>
                  <a:lnTo>
                    <a:pt x="12" y="2"/>
                  </a:lnTo>
                  <a:lnTo>
                    <a:pt x="12" y="2"/>
                  </a:lnTo>
                  <a:lnTo>
                    <a:pt x="12" y="2"/>
                  </a:lnTo>
                  <a:lnTo>
                    <a:pt x="8" y="2"/>
                  </a:lnTo>
                  <a:lnTo>
                    <a:pt x="8" y="4"/>
                  </a:lnTo>
                  <a:lnTo>
                    <a:pt x="8" y="4"/>
                  </a:lnTo>
                  <a:lnTo>
                    <a:pt x="6" y="2"/>
                  </a:lnTo>
                  <a:lnTo>
                    <a:pt x="6" y="4"/>
                  </a:lnTo>
                  <a:lnTo>
                    <a:pt x="6" y="2"/>
                  </a:lnTo>
                  <a:lnTo>
                    <a:pt x="6" y="2"/>
                  </a:lnTo>
                  <a:lnTo>
                    <a:pt x="4" y="4"/>
                  </a:lnTo>
                  <a:lnTo>
                    <a:pt x="4" y="4"/>
                  </a:lnTo>
                  <a:lnTo>
                    <a:pt x="2" y="6"/>
                  </a:lnTo>
                  <a:lnTo>
                    <a:pt x="2" y="6"/>
                  </a:lnTo>
                  <a:lnTo>
                    <a:pt x="2" y="8"/>
                  </a:lnTo>
                  <a:lnTo>
                    <a:pt x="2" y="8"/>
                  </a:lnTo>
                  <a:lnTo>
                    <a:pt x="2" y="10"/>
                  </a:lnTo>
                  <a:lnTo>
                    <a:pt x="2" y="10"/>
                  </a:lnTo>
                  <a:lnTo>
                    <a:pt x="0" y="10"/>
                  </a:lnTo>
                  <a:lnTo>
                    <a:pt x="0" y="10"/>
                  </a:lnTo>
                  <a:lnTo>
                    <a:pt x="4" y="16"/>
                  </a:lnTo>
                  <a:lnTo>
                    <a:pt x="8" y="16"/>
                  </a:lnTo>
                  <a:lnTo>
                    <a:pt x="8" y="16"/>
                  </a:lnTo>
                  <a:lnTo>
                    <a:pt x="10" y="18"/>
                  </a:lnTo>
                  <a:lnTo>
                    <a:pt x="10" y="18"/>
                  </a:lnTo>
                  <a:lnTo>
                    <a:pt x="10" y="16"/>
                  </a:lnTo>
                  <a:lnTo>
                    <a:pt x="12" y="18"/>
                  </a:lnTo>
                  <a:lnTo>
                    <a:pt x="12" y="18"/>
                  </a:lnTo>
                  <a:lnTo>
                    <a:pt x="12" y="18"/>
                  </a:lnTo>
                  <a:lnTo>
                    <a:pt x="12" y="16"/>
                  </a:lnTo>
                  <a:lnTo>
                    <a:pt x="12" y="16"/>
                  </a:lnTo>
                  <a:lnTo>
                    <a:pt x="14" y="18"/>
                  </a:lnTo>
                  <a:lnTo>
                    <a:pt x="14" y="18"/>
                  </a:lnTo>
                  <a:lnTo>
                    <a:pt x="14" y="18"/>
                  </a:lnTo>
                  <a:lnTo>
                    <a:pt x="14" y="16"/>
                  </a:lnTo>
                  <a:lnTo>
                    <a:pt x="16" y="16"/>
                  </a:lnTo>
                  <a:lnTo>
                    <a:pt x="16" y="18"/>
                  </a:lnTo>
                  <a:lnTo>
                    <a:pt x="16" y="18"/>
                  </a:lnTo>
                  <a:lnTo>
                    <a:pt x="16" y="18"/>
                  </a:lnTo>
                  <a:lnTo>
                    <a:pt x="16" y="18"/>
                  </a:lnTo>
                  <a:lnTo>
                    <a:pt x="18" y="16"/>
                  </a:lnTo>
                  <a:lnTo>
                    <a:pt x="18" y="16"/>
                  </a:lnTo>
                  <a:lnTo>
                    <a:pt x="18" y="16"/>
                  </a:lnTo>
                  <a:lnTo>
                    <a:pt x="18" y="16"/>
                  </a:lnTo>
                  <a:lnTo>
                    <a:pt x="18" y="16"/>
                  </a:lnTo>
                  <a:lnTo>
                    <a:pt x="18" y="16"/>
                  </a:lnTo>
                  <a:lnTo>
                    <a:pt x="18" y="16"/>
                  </a:lnTo>
                  <a:lnTo>
                    <a:pt x="20" y="16"/>
                  </a:lnTo>
                  <a:lnTo>
                    <a:pt x="22" y="16"/>
                  </a:lnTo>
                  <a:lnTo>
                    <a:pt x="22" y="16"/>
                  </a:lnTo>
                  <a:lnTo>
                    <a:pt x="22" y="16"/>
                  </a:lnTo>
                  <a:lnTo>
                    <a:pt x="24" y="16"/>
                  </a:lnTo>
                  <a:lnTo>
                    <a:pt x="26" y="16"/>
                  </a:lnTo>
                  <a:lnTo>
                    <a:pt x="26" y="16"/>
                  </a:lnTo>
                  <a:lnTo>
                    <a:pt x="26" y="16"/>
                  </a:lnTo>
                  <a:lnTo>
                    <a:pt x="28" y="14"/>
                  </a:lnTo>
                  <a:lnTo>
                    <a:pt x="28" y="16"/>
                  </a:lnTo>
                  <a:lnTo>
                    <a:pt x="28" y="16"/>
                  </a:lnTo>
                  <a:lnTo>
                    <a:pt x="28" y="16"/>
                  </a:lnTo>
                  <a:lnTo>
                    <a:pt x="30" y="16"/>
                  </a:lnTo>
                  <a:lnTo>
                    <a:pt x="30" y="16"/>
                  </a:lnTo>
                  <a:lnTo>
                    <a:pt x="30" y="16"/>
                  </a:lnTo>
                  <a:lnTo>
                    <a:pt x="30" y="16"/>
                  </a:lnTo>
                  <a:lnTo>
                    <a:pt x="30" y="16"/>
                  </a:lnTo>
                  <a:lnTo>
                    <a:pt x="30" y="14"/>
                  </a:lnTo>
                  <a:lnTo>
                    <a:pt x="30" y="14"/>
                  </a:lnTo>
                  <a:lnTo>
                    <a:pt x="32" y="14"/>
                  </a:lnTo>
                  <a:lnTo>
                    <a:pt x="30" y="16"/>
                  </a:lnTo>
                  <a:lnTo>
                    <a:pt x="30" y="16"/>
                  </a:lnTo>
                  <a:lnTo>
                    <a:pt x="34" y="14"/>
                  </a:lnTo>
                  <a:lnTo>
                    <a:pt x="34" y="14"/>
                  </a:lnTo>
                  <a:lnTo>
                    <a:pt x="34" y="14"/>
                  </a:lnTo>
                  <a:lnTo>
                    <a:pt x="36" y="14"/>
                  </a:lnTo>
                  <a:lnTo>
                    <a:pt x="36" y="14"/>
                  </a:lnTo>
                  <a:lnTo>
                    <a:pt x="36" y="14"/>
                  </a:lnTo>
                  <a:lnTo>
                    <a:pt x="36" y="14"/>
                  </a:lnTo>
                  <a:lnTo>
                    <a:pt x="38" y="14"/>
                  </a:lnTo>
                  <a:lnTo>
                    <a:pt x="38" y="14"/>
                  </a:lnTo>
                  <a:lnTo>
                    <a:pt x="38" y="14"/>
                  </a:lnTo>
                  <a:lnTo>
                    <a:pt x="38" y="14"/>
                  </a:lnTo>
                  <a:lnTo>
                    <a:pt x="40" y="12"/>
                  </a:lnTo>
                  <a:lnTo>
                    <a:pt x="40" y="12"/>
                  </a:lnTo>
                  <a:lnTo>
                    <a:pt x="40" y="14"/>
                  </a:lnTo>
                  <a:lnTo>
                    <a:pt x="38" y="14"/>
                  </a:lnTo>
                  <a:lnTo>
                    <a:pt x="38" y="14"/>
                  </a:lnTo>
                  <a:lnTo>
                    <a:pt x="40" y="14"/>
                  </a:lnTo>
                  <a:lnTo>
                    <a:pt x="40" y="14"/>
                  </a:lnTo>
                  <a:lnTo>
                    <a:pt x="40" y="14"/>
                  </a:lnTo>
                  <a:lnTo>
                    <a:pt x="40" y="14"/>
                  </a:lnTo>
                  <a:lnTo>
                    <a:pt x="40" y="14"/>
                  </a:lnTo>
                  <a:lnTo>
                    <a:pt x="42" y="14"/>
                  </a:lnTo>
                  <a:lnTo>
                    <a:pt x="40" y="14"/>
                  </a:lnTo>
                  <a:lnTo>
                    <a:pt x="40" y="14"/>
                  </a:lnTo>
                  <a:lnTo>
                    <a:pt x="42" y="12"/>
                  </a:lnTo>
                  <a:lnTo>
                    <a:pt x="42" y="12"/>
                  </a:lnTo>
                  <a:lnTo>
                    <a:pt x="42"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2" y="8"/>
                  </a:lnTo>
                  <a:lnTo>
                    <a:pt x="52" y="8"/>
                  </a:lnTo>
                  <a:lnTo>
                    <a:pt x="48" y="4"/>
                  </a:lnTo>
                  <a:lnTo>
                    <a:pt x="48" y="4"/>
                  </a:lnTo>
                  <a:lnTo>
                    <a:pt x="42" y="0"/>
                  </a:lnTo>
                  <a:lnTo>
                    <a:pt x="38" y="0"/>
                  </a:lnTo>
                  <a:lnTo>
                    <a:pt x="38" y="0"/>
                  </a:lnTo>
                  <a:close/>
                  <a:moveTo>
                    <a:pt x="38" y="6"/>
                  </a:moveTo>
                  <a:lnTo>
                    <a:pt x="38" y="6"/>
                  </a:lnTo>
                  <a:lnTo>
                    <a:pt x="38" y="6"/>
                  </a:lnTo>
                  <a:lnTo>
                    <a:pt x="38" y="6"/>
                  </a:lnTo>
                  <a:lnTo>
                    <a:pt x="38" y="6"/>
                  </a:lnTo>
                  <a:lnTo>
                    <a:pt x="38" y="6"/>
                  </a:lnTo>
                  <a:close/>
                  <a:moveTo>
                    <a:pt x="34" y="6"/>
                  </a:moveTo>
                  <a:lnTo>
                    <a:pt x="34" y="6"/>
                  </a:lnTo>
                  <a:lnTo>
                    <a:pt x="34" y="6"/>
                  </a:lnTo>
                  <a:lnTo>
                    <a:pt x="34" y="6"/>
                  </a:lnTo>
                  <a:lnTo>
                    <a:pt x="34" y="6"/>
                  </a:lnTo>
                  <a:lnTo>
                    <a:pt x="34" y="6"/>
                  </a:lnTo>
                  <a:lnTo>
                    <a:pt x="34" y="6"/>
                  </a:lnTo>
                  <a:close/>
                  <a:moveTo>
                    <a:pt x="30" y="6"/>
                  </a:moveTo>
                  <a:lnTo>
                    <a:pt x="30" y="6"/>
                  </a:lnTo>
                  <a:lnTo>
                    <a:pt x="30" y="6"/>
                  </a:lnTo>
                  <a:lnTo>
                    <a:pt x="30"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lnTo>
                    <a:pt x="24" y="6"/>
                  </a:lnTo>
                  <a:close/>
                  <a:moveTo>
                    <a:pt x="22" y="4"/>
                  </a:moveTo>
                  <a:lnTo>
                    <a:pt x="22" y="4"/>
                  </a:lnTo>
                  <a:lnTo>
                    <a:pt x="22" y="6"/>
                  </a:lnTo>
                  <a:lnTo>
                    <a:pt x="22" y="6"/>
                  </a:lnTo>
                  <a:lnTo>
                    <a:pt x="22" y="6"/>
                  </a:lnTo>
                  <a:lnTo>
                    <a:pt x="22" y="6"/>
                  </a:lnTo>
                  <a:lnTo>
                    <a:pt x="20" y="6"/>
                  </a:lnTo>
                  <a:lnTo>
                    <a:pt x="20" y="6"/>
                  </a:lnTo>
                  <a:lnTo>
                    <a:pt x="22"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2" y="6"/>
                  </a:lnTo>
                  <a:lnTo>
                    <a:pt x="42" y="6"/>
                  </a:lnTo>
                  <a:lnTo>
                    <a:pt x="42" y="4"/>
                  </a:lnTo>
                  <a:lnTo>
                    <a:pt x="42" y="6"/>
                  </a:lnTo>
                  <a:lnTo>
                    <a:pt x="42" y="6"/>
                  </a:lnTo>
                  <a:lnTo>
                    <a:pt x="44" y="4"/>
                  </a:lnTo>
                  <a:lnTo>
                    <a:pt x="44" y="6"/>
                  </a:lnTo>
                  <a:lnTo>
                    <a:pt x="44" y="6"/>
                  </a:lnTo>
                  <a:lnTo>
                    <a:pt x="44" y="6"/>
                  </a:lnTo>
                  <a:lnTo>
                    <a:pt x="44" y="6"/>
                  </a:lnTo>
                  <a:lnTo>
                    <a:pt x="44" y="6"/>
                  </a:lnTo>
                  <a:lnTo>
                    <a:pt x="46" y="8"/>
                  </a:lnTo>
                  <a:lnTo>
                    <a:pt x="46"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9"/>
            <p:cNvSpPr>
              <a:spLocks/>
            </p:cNvSpPr>
            <p:nvPr userDrawn="1"/>
          </p:nvSpPr>
          <p:spPr bwMode="auto">
            <a:xfrm>
              <a:off x="2829"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70"/>
            <p:cNvSpPr>
              <a:spLocks/>
            </p:cNvSpPr>
            <p:nvPr userDrawn="1"/>
          </p:nvSpPr>
          <p:spPr bwMode="auto">
            <a:xfrm>
              <a:off x="2789"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1"/>
            <p:cNvSpPr>
              <a:spLocks noEditPoints="1"/>
            </p:cNvSpPr>
            <p:nvPr userDrawn="1"/>
          </p:nvSpPr>
          <p:spPr bwMode="auto">
            <a:xfrm>
              <a:off x="2747" y="2372"/>
              <a:ext cx="50" cy="18"/>
            </a:xfrm>
            <a:custGeom>
              <a:avLst/>
              <a:gdLst>
                <a:gd name="T0" fmla="*/ 36 w 50"/>
                <a:gd name="T1" fmla="*/ 2 h 18"/>
                <a:gd name="T2" fmla="*/ 32 w 50"/>
                <a:gd name="T3" fmla="*/ 0 h 18"/>
                <a:gd name="T4" fmla="*/ 30 w 50"/>
                <a:gd name="T5" fmla="*/ 0 h 18"/>
                <a:gd name="T6" fmla="*/ 14 w 50"/>
                <a:gd name="T7" fmla="*/ 2 h 18"/>
                <a:gd name="T8" fmla="*/ 12 w 50"/>
                <a:gd name="T9" fmla="*/ 2 h 18"/>
                <a:gd name="T10" fmla="*/ 12 w 50"/>
                <a:gd name="T11" fmla="*/ 2 h 18"/>
                <a:gd name="T12" fmla="*/ 10 w 50"/>
                <a:gd name="T13" fmla="*/ 2 h 18"/>
                <a:gd name="T14" fmla="*/ 6 w 50"/>
                <a:gd name="T15" fmla="*/ 4 h 18"/>
                <a:gd name="T16" fmla="*/ 6 w 50"/>
                <a:gd name="T17" fmla="*/ 2 h 18"/>
                <a:gd name="T18" fmla="*/ 0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4" y="4"/>
                  </a:lnTo>
                  <a:lnTo>
                    <a:pt x="14" y="2"/>
                  </a:lnTo>
                  <a:lnTo>
                    <a:pt x="14" y="2"/>
                  </a:lnTo>
                  <a:lnTo>
                    <a:pt x="12" y="2"/>
                  </a:lnTo>
                  <a:lnTo>
                    <a:pt x="12" y="2"/>
                  </a:lnTo>
                  <a:lnTo>
                    <a:pt x="12" y="4"/>
                  </a:lnTo>
                  <a:lnTo>
                    <a:pt x="12" y="4"/>
                  </a:lnTo>
                  <a:lnTo>
                    <a:pt x="12" y="2"/>
                  </a:lnTo>
                  <a:lnTo>
                    <a:pt x="12" y="2"/>
                  </a:lnTo>
                  <a:lnTo>
                    <a:pt x="12" y="2"/>
                  </a:lnTo>
                  <a:lnTo>
                    <a:pt x="12" y="2"/>
                  </a:lnTo>
                  <a:lnTo>
                    <a:pt x="10" y="2"/>
                  </a:lnTo>
                  <a:lnTo>
                    <a:pt x="10" y="2"/>
                  </a:lnTo>
                  <a:lnTo>
                    <a:pt x="10" y="2"/>
                  </a:lnTo>
                  <a:lnTo>
                    <a:pt x="6" y="2"/>
                  </a:lnTo>
                  <a:lnTo>
                    <a:pt x="6" y="4"/>
                  </a:lnTo>
                  <a:lnTo>
                    <a:pt x="6" y="4"/>
                  </a:lnTo>
                  <a:lnTo>
                    <a:pt x="6" y="2"/>
                  </a:lnTo>
                  <a:lnTo>
                    <a:pt x="4"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6" y="16"/>
                  </a:lnTo>
                  <a:lnTo>
                    <a:pt x="16" y="16"/>
                  </a:lnTo>
                  <a:lnTo>
                    <a:pt x="18" y="16"/>
                  </a:lnTo>
                  <a:lnTo>
                    <a:pt x="18" y="16"/>
                  </a:lnTo>
                  <a:lnTo>
                    <a:pt x="18" y="16"/>
                  </a:lnTo>
                  <a:lnTo>
                    <a:pt x="18" y="16"/>
                  </a:lnTo>
                  <a:lnTo>
                    <a:pt x="20" y="16"/>
                  </a:lnTo>
                  <a:lnTo>
                    <a:pt x="20" y="16"/>
                  </a:lnTo>
                  <a:lnTo>
                    <a:pt x="20" y="16"/>
                  </a:lnTo>
                  <a:lnTo>
                    <a:pt x="22"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6" y="6"/>
                  </a:lnTo>
                  <a:lnTo>
                    <a:pt x="26" y="6"/>
                  </a:lnTo>
                  <a:lnTo>
                    <a:pt x="28" y="6"/>
                  </a:lnTo>
                  <a:lnTo>
                    <a:pt x="28" y="6"/>
                  </a:lnTo>
                  <a:close/>
                  <a:moveTo>
                    <a:pt x="26" y="6"/>
                  </a:moveTo>
                  <a:lnTo>
                    <a:pt x="26" y="6"/>
                  </a:lnTo>
                  <a:lnTo>
                    <a:pt x="26" y="6"/>
                  </a:lnTo>
                  <a:lnTo>
                    <a:pt x="26" y="6"/>
                  </a:lnTo>
                  <a:lnTo>
                    <a:pt x="26" y="6"/>
                  </a:lnTo>
                  <a:close/>
                  <a:moveTo>
                    <a:pt x="26" y="6"/>
                  </a:moveTo>
                  <a:lnTo>
                    <a:pt x="26" y="6"/>
                  </a:lnTo>
                  <a:lnTo>
                    <a:pt x="24" y="6"/>
                  </a:lnTo>
                  <a:lnTo>
                    <a:pt x="24" y="6"/>
                  </a:lnTo>
                  <a:lnTo>
                    <a:pt x="26" y="6"/>
                  </a:lnTo>
                  <a:lnTo>
                    <a:pt x="26"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0" y="6"/>
                  </a:lnTo>
                  <a:lnTo>
                    <a:pt x="42" y="4"/>
                  </a:lnTo>
                  <a:lnTo>
                    <a:pt x="42" y="6"/>
                  </a:lnTo>
                  <a:lnTo>
                    <a:pt x="42" y="6"/>
                  </a:lnTo>
                  <a:lnTo>
                    <a:pt x="42" y="4"/>
                  </a:lnTo>
                  <a:lnTo>
                    <a:pt x="42" y="6"/>
                  </a:lnTo>
                  <a:lnTo>
                    <a:pt x="42" y="6"/>
                  </a:lnTo>
                  <a:lnTo>
                    <a:pt x="44" y="6"/>
                  </a:lnTo>
                  <a:lnTo>
                    <a:pt x="42" y="6"/>
                  </a:lnTo>
                  <a:lnTo>
                    <a:pt x="42" y="6"/>
                  </a:lnTo>
                  <a:lnTo>
                    <a:pt x="44" y="8"/>
                  </a:lnTo>
                  <a:lnTo>
                    <a:pt x="44" y="8"/>
                  </a:lnTo>
                  <a:lnTo>
                    <a:pt x="42" y="6"/>
                  </a:lnTo>
                  <a:lnTo>
                    <a:pt x="38" y="6"/>
                  </a:lnTo>
                  <a:close/>
                  <a:moveTo>
                    <a:pt x="44" y="10"/>
                  </a:moveTo>
                  <a:lnTo>
                    <a:pt x="44" y="10"/>
                  </a:lnTo>
                  <a:lnTo>
                    <a:pt x="44" y="10"/>
                  </a:lnTo>
                  <a:lnTo>
                    <a:pt x="44" y="10"/>
                  </a:lnTo>
                  <a:lnTo>
                    <a:pt x="44" y="10"/>
                  </a:lnTo>
                  <a:lnTo>
                    <a:pt x="44" y="10"/>
                  </a:lnTo>
                  <a:lnTo>
                    <a:pt x="46" y="10"/>
                  </a:lnTo>
                  <a:lnTo>
                    <a:pt x="46"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2"/>
            <p:cNvSpPr>
              <a:spLocks/>
            </p:cNvSpPr>
            <p:nvPr userDrawn="1"/>
          </p:nvSpPr>
          <p:spPr bwMode="auto">
            <a:xfrm>
              <a:off x="2749"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Rectangle 73"/>
            <p:cNvSpPr>
              <a:spLocks noChangeArrowheads="1"/>
            </p:cNvSpPr>
            <p:nvPr userDrawn="1"/>
          </p:nvSpPr>
          <p:spPr bwMode="auto">
            <a:xfrm>
              <a:off x="2761"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4"/>
            <p:cNvSpPr>
              <a:spLocks/>
            </p:cNvSpPr>
            <p:nvPr userDrawn="1"/>
          </p:nvSpPr>
          <p:spPr bwMode="auto">
            <a:xfrm>
              <a:off x="2709"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Rectangle 75"/>
            <p:cNvSpPr>
              <a:spLocks noChangeArrowheads="1"/>
            </p:cNvSpPr>
            <p:nvPr userDrawn="1"/>
          </p:nvSpPr>
          <p:spPr bwMode="auto">
            <a:xfrm>
              <a:off x="2681"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6"/>
            <p:cNvSpPr>
              <a:spLocks/>
            </p:cNvSpPr>
            <p:nvPr userDrawn="1"/>
          </p:nvSpPr>
          <p:spPr bwMode="auto">
            <a:xfrm>
              <a:off x="2669"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7"/>
            <p:cNvSpPr>
              <a:spLocks noEditPoints="1"/>
            </p:cNvSpPr>
            <p:nvPr userDrawn="1"/>
          </p:nvSpPr>
          <p:spPr bwMode="auto">
            <a:xfrm>
              <a:off x="2667" y="2372"/>
              <a:ext cx="50" cy="18"/>
            </a:xfrm>
            <a:custGeom>
              <a:avLst/>
              <a:gdLst>
                <a:gd name="T0" fmla="*/ 36 w 50"/>
                <a:gd name="T1" fmla="*/ 2 h 18"/>
                <a:gd name="T2" fmla="*/ 34 w 50"/>
                <a:gd name="T3" fmla="*/ 0 h 18"/>
                <a:gd name="T4" fmla="*/ 32 w 50"/>
                <a:gd name="T5" fmla="*/ 0 h 18"/>
                <a:gd name="T6" fmla="*/ 16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2" y="2"/>
                  </a:lnTo>
                  <a:lnTo>
                    <a:pt x="32" y="2"/>
                  </a:lnTo>
                  <a:lnTo>
                    <a:pt x="32" y="2"/>
                  </a:lnTo>
                  <a:lnTo>
                    <a:pt x="32" y="0"/>
                  </a:lnTo>
                  <a:lnTo>
                    <a:pt x="32" y="0"/>
                  </a:lnTo>
                  <a:lnTo>
                    <a:pt x="24" y="0"/>
                  </a:lnTo>
                  <a:lnTo>
                    <a:pt x="16" y="2"/>
                  </a:lnTo>
                  <a:lnTo>
                    <a:pt x="16"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2" y="2"/>
                  </a:lnTo>
                  <a:lnTo>
                    <a:pt x="12" y="2"/>
                  </a:lnTo>
                  <a:lnTo>
                    <a:pt x="6" y="2"/>
                  </a:lnTo>
                  <a:lnTo>
                    <a:pt x="6" y="4"/>
                  </a:lnTo>
                  <a:lnTo>
                    <a:pt x="6" y="4"/>
                  </a:lnTo>
                  <a:lnTo>
                    <a:pt x="6" y="2"/>
                  </a:lnTo>
                  <a:lnTo>
                    <a:pt x="6" y="4"/>
                  </a:lnTo>
                  <a:lnTo>
                    <a:pt x="6" y="2"/>
                  </a:lnTo>
                  <a:lnTo>
                    <a:pt x="6" y="2"/>
                  </a:lnTo>
                  <a:lnTo>
                    <a:pt x="2" y="4"/>
                  </a:lnTo>
                  <a:lnTo>
                    <a:pt x="2" y="4"/>
                  </a:lnTo>
                  <a:lnTo>
                    <a:pt x="2" y="6"/>
                  </a:lnTo>
                  <a:lnTo>
                    <a:pt x="2"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38" y="14"/>
                  </a:lnTo>
                  <a:lnTo>
                    <a:pt x="38" y="14"/>
                  </a:lnTo>
                  <a:lnTo>
                    <a:pt x="38" y="14"/>
                  </a:lnTo>
                  <a:lnTo>
                    <a:pt x="38" y="14"/>
                  </a:lnTo>
                  <a:lnTo>
                    <a:pt x="40" y="14"/>
                  </a:lnTo>
                  <a:lnTo>
                    <a:pt x="40" y="14"/>
                  </a:lnTo>
                  <a:lnTo>
                    <a:pt x="40" y="14"/>
                  </a:lnTo>
                  <a:lnTo>
                    <a:pt x="40" y="14"/>
                  </a:lnTo>
                  <a:lnTo>
                    <a:pt x="40" y="14"/>
                  </a:lnTo>
                  <a:lnTo>
                    <a:pt x="40" y="14"/>
                  </a:lnTo>
                  <a:lnTo>
                    <a:pt x="40" y="14"/>
                  </a:lnTo>
                  <a:lnTo>
                    <a:pt x="40" y="12"/>
                  </a:lnTo>
                  <a:lnTo>
                    <a:pt x="40" y="12"/>
                  </a:lnTo>
                  <a:lnTo>
                    <a:pt x="40"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4"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2" y="4"/>
                  </a:moveTo>
                  <a:lnTo>
                    <a:pt x="22" y="4"/>
                  </a:lnTo>
                  <a:lnTo>
                    <a:pt x="20"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26" name="Group 5"/>
          <p:cNvGrpSpPr>
            <a:grpSpLocks noChangeAspect="1"/>
          </p:cNvGrpSpPr>
          <p:nvPr/>
        </p:nvGrpSpPr>
        <p:grpSpPr bwMode="auto">
          <a:xfrm>
            <a:off x="2436226" y="4613728"/>
            <a:ext cx="2300876" cy="31227"/>
            <a:chOff x="2667" y="2372"/>
            <a:chExt cx="1400" cy="19"/>
          </a:xfrm>
          <a:solidFill>
            <a:srgbClr val="ECB95E"/>
          </a:solidFill>
        </p:grpSpPr>
        <p:sp>
          <p:nvSpPr>
            <p:cNvPr id="227" name="Freeform 6"/>
            <p:cNvSpPr>
              <a:spLocks/>
            </p:cNvSpPr>
            <p:nvPr userDrawn="1"/>
          </p:nvSpPr>
          <p:spPr bwMode="auto">
            <a:xfrm>
              <a:off x="4059"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Rectangle 7"/>
            <p:cNvSpPr>
              <a:spLocks noChangeArrowheads="1"/>
            </p:cNvSpPr>
            <p:nvPr userDrawn="1"/>
          </p:nvSpPr>
          <p:spPr bwMode="auto">
            <a:xfrm>
              <a:off x="4031"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
            <p:cNvSpPr>
              <a:spLocks/>
            </p:cNvSpPr>
            <p:nvPr userDrawn="1"/>
          </p:nvSpPr>
          <p:spPr bwMode="auto">
            <a:xfrm>
              <a:off x="4019"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9"/>
            <p:cNvSpPr>
              <a:spLocks noEditPoints="1"/>
            </p:cNvSpPr>
            <p:nvPr userDrawn="1"/>
          </p:nvSpPr>
          <p:spPr bwMode="auto">
            <a:xfrm>
              <a:off x="4017" y="2372"/>
              <a:ext cx="50" cy="18"/>
            </a:xfrm>
            <a:custGeom>
              <a:avLst/>
              <a:gdLst>
                <a:gd name="T0" fmla="*/ 36 w 50"/>
                <a:gd name="T1" fmla="*/ 0 h 18"/>
                <a:gd name="T2" fmla="*/ 36 w 50"/>
                <a:gd name="T3" fmla="*/ 2 h 18"/>
                <a:gd name="T4" fmla="*/ 32 w 50"/>
                <a:gd name="T5" fmla="*/ 2 h 18"/>
                <a:gd name="T6" fmla="*/ 30 w 50"/>
                <a:gd name="T7" fmla="*/ 0 h 18"/>
                <a:gd name="T8" fmla="*/ 14 w 50"/>
                <a:gd name="T9" fmla="*/ 4 h 18"/>
                <a:gd name="T10" fmla="*/ 12 w 50"/>
                <a:gd name="T11" fmla="*/ 2 h 18"/>
                <a:gd name="T12" fmla="*/ 12 w 50"/>
                <a:gd name="T13" fmla="*/ 2 h 18"/>
                <a:gd name="T14" fmla="*/ 10 w 50"/>
                <a:gd name="T15" fmla="*/ 2 h 18"/>
                <a:gd name="T16" fmla="*/ 6 w 50"/>
                <a:gd name="T17" fmla="*/ 4 h 18"/>
                <a:gd name="T18" fmla="*/ 6 w 50"/>
                <a:gd name="T19" fmla="*/ 2 h 18"/>
                <a:gd name="T20" fmla="*/ 0 w 50"/>
                <a:gd name="T21" fmla="*/ 6 h 18"/>
                <a:gd name="T22" fmla="*/ 0 w 50"/>
                <a:gd name="T23" fmla="*/ 10 h 18"/>
                <a:gd name="T24" fmla="*/ 6 w 50"/>
                <a:gd name="T25" fmla="*/ 16 h 18"/>
                <a:gd name="T26" fmla="*/ 10 w 50"/>
                <a:gd name="T27" fmla="*/ 16 h 18"/>
                <a:gd name="T28" fmla="*/ 12 w 50"/>
                <a:gd name="T29" fmla="*/ 16 h 18"/>
                <a:gd name="T30" fmla="*/ 14 w 50"/>
                <a:gd name="T31" fmla="*/ 18 h 18"/>
                <a:gd name="T32" fmla="*/ 14 w 50"/>
                <a:gd name="T33" fmla="*/ 18 h 18"/>
                <a:gd name="T34" fmla="*/ 16 w 50"/>
                <a:gd name="T35" fmla="*/ 16 h 18"/>
                <a:gd name="T36" fmla="*/ 18 w 50"/>
                <a:gd name="T37" fmla="*/ 16 h 18"/>
                <a:gd name="T38" fmla="*/ 20 w 50"/>
                <a:gd name="T39" fmla="*/ 16 h 18"/>
                <a:gd name="T40" fmla="*/ 26 w 50"/>
                <a:gd name="T41" fmla="*/ 16 h 18"/>
                <a:gd name="T42" fmla="*/ 26 w 50"/>
                <a:gd name="T43" fmla="*/ 16 h 18"/>
                <a:gd name="T44" fmla="*/ 28 w 50"/>
                <a:gd name="T45" fmla="*/ 16 h 18"/>
                <a:gd name="T46" fmla="*/ 30 w 50"/>
                <a:gd name="T47" fmla="*/ 14 h 18"/>
                <a:gd name="T48" fmla="*/ 32 w 50"/>
                <a:gd name="T49" fmla="*/ 14 h 18"/>
                <a:gd name="T50" fmla="*/ 34 w 50"/>
                <a:gd name="T51" fmla="*/ 14 h 18"/>
                <a:gd name="T52" fmla="*/ 36 w 50"/>
                <a:gd name="T53" fmla="*/ 14 h 18"/>
                <a:gd name="T54" fmla="*/ 38 w 50"/>
                <a:gd name="T55" fmla="*/ 12 h 18"/>
                <a:gd name="T56" fmla="*/ 38 w 50"/>
                <a:gd name="T57" fmla="*/ 14 h 18"/>
                <a:gd name="T58" fmla="*/ 40 w 50"/>
                <a:gd name="T59" fmla="*/ 14 h 18"/>
                <a:gd name="T60" fmla="*/ 40 w 50"/>
                <a:gd name="T61" fmla="*/ 12 h 18"/>
                <a:gd name="T62" fmla="*/ 42 w 50"/>
                <a:gd name="T63" fmla="*/ 12 h 18"/>
                <a:gd name="T64" fmla="*/ 42 w 50"/>
                <a:gd name="T65" fmla="*/ 14 h 18"/>
                <a:gd name="T66" fmla="*/ 46 w 50"/>
                <a:gd name="T67" fmla="*/ 14 h 18"/>
                <a:gd name="T68" fmla="*/ 48 w 50"/>
                <a:gd name="T69" fmla="*/ 4 h 18"/>
                <a:gd name="T70" fmla="*/ 36 w 50"/>
                <a:gd name="T71" fmla="*/ 6 h 18"/>
                <a:gd name="T72" fmla="*/ 32 w 50"/>
                <a:gd name="T73" fmla="*/ 6 h 18"/>
                <a:gd name="T74" fmla="*/ 32 w 50"/>
                <a:gd name="T75" fmla="*/ 6 h 18"/>
                <a:gd name="T76" fmla="*/ 28 w 50"/>
                <a:gd name="T77" fmla="*/ 6 h 18"/>
                <a:gd name="T78" fmla="*/ 26 w 50"/>
                <a:gd name="T79" fmla="*/ 6 h 18"/>
                <a:gd name="T80" fmla="*/ 26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48" y="4"/>
                  </a:moveTo>
                  <a:lnTo>
                    <a:pt x="48" y="4"/>
                  </a:lnTo>
                  <a:lnTo>
                    <a:pt x="40" y="0"/>
                  </a:lnTo>
                  <a:lnTo>
                    <a:pt x="36" y="0"/>
                  </a:ln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4" y="4"/>
                  </a:lnTo>
                  <a:lnTo>
                    <a:pt x="14" y="2"/>
                  </a:lnTo>
                  <a:lnTo>
                    <a:pt x="14" y="2"/>
                  </a:lnTo>
                  <a:lnTo>
                    <a:pt x="12" y="2"/>
                  </a:lnTo>
                  <a:lnTo>
                    <a:pt x="12" y="2"/>
                  </a:lnTo>
                  <a:lnTo>
                    <a:pt x="12" y="4"/>
                  </a:lnTo>
                  <a:lnTo>
                    <a:pt x="12" y="4"/>
                  </a:lnTo>
                  <a:lnTo>
                    <a:pt x="12" y="2"/>
                  </a:lnTo>
                  <a:lnTo>
                    <a:pt x="12" y="2"/>
                  </a:lnTo>
                  <a:lnTo>
                    <a:pt x="12" y="2"/>
                  </a:lnTo>
                  <a:lnTo>
                    <a:pt x="12" y="2"/>
                  </a:lnTo>
                  <a:lnTo>
                    <a:pt x="10" y="2"/>
                  </a:lnTo>
                  <a:lnTo>
                    <a:pt x="10" y="2"/>
                  </a:lnTo>
                  <a:lnTo>
                    <a:pt x="10" y="2"/>
                  </a:lnTo>
                  <a:lnTo>
                    <a:pt x="6" y="2"/>
                  </a:lnTo>
                  <a:lnTo>
                    <a:pt x="6" y="4"/>
                  </a:lnTo>
                  <a:lnTo>
                    <a:pt x="6" y="4"/>
                  </a:lnTo>
                  <a:lnTo>
                    <a:pt x="6" y="2"/>
                  </a:lnTo>
                  <a:lnTo>
                    <a:pt x="4"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6" y="16"/>
                  </a:lnTo>
                  <a:lnTo>
                    <a:pt x="16" y="16"/>
                  </a:lnTo>
                  <a:lnTo>
                    <a:pt x="18" y="16"/>
                  </a:lnTo>
                  <a:lnTo>
                    <a:pt x="18" y="16"/>
                  </a:lnTo>
                  <a:lnTo>
                    <a:pt x="18" y="16"/>
                  </a:lnTo>
                  <a:lnTo>
                    <a:pt x="18" y="16"/>
                  </a:lnTo>
                  <a:lnTo>
                    <a:pt x="20" y="16"/>
                  </a:lnTo>
                  <a:lnTo>
                    <a:pt x="20" y="16"/>
                  </a:lnTo>
                  <a:lnTo>
                    <a:pt x="20" y="16"/>
                  </a:lnTo>
                  <a:lnTo>
                    <a:pt x="22" y="16"/>
                  </a:lnTo>
                  <a:lnTo>
                    <a:pt x="24" y="16"/>
                  </a:lnTo>
                  <a:lnTo>
                    <a:pt x="26" y="16"/>
                  </a:lnTo>
                  <a:lnTo>
                    <a:pt x="26" y="16"/>
                  </a:lnTo>
                  <a:lnTo>
                    <a:pt x="26" y="14"/>
                  </a:lnTo>
                  <a:lnTo>
                    <a:pt x="26" y="16"/>
                  </a:lnTo>
                  <a:lnTo>
                    <a:pt x="26" y="16"/>
                  </a:lnTo>
                  <a:lnTo>
                    <a:pt x="26"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2" y="14"/>
                  </a:lnTo>
                  <a:lnTo>
                    <a:pt x="34" y="14"/>
                  </a:lnTo>
                  <a:lnTo>
                    <a:pt x="34" y="14"/>
                  </a:lnTo>
                  <a:lnTo>
                    <a:pt x="34" y="14"/>
                  </a:lnTo>
                  <a:lnTo>
                    <a:pt x="34"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38"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8" y="4"/>
                  </a:lnTo>
                  <a:lnTo>
                    <a:pt x="48" y="4"/>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6" y="6"/>
                  </a:moveTo>
                  <a:lnTo>
                    <a:pt x="26" y="6"/>
                  </a:lnTo>
                  <a:lnTo>
                    <a:pt x="24" y="6"/>
                  </a:lnTo>
                  <a:lnTo>
                    <a:pt x="24" y="6"/>
                  </a:lnTo>
                  <a:lnTo>
                    <a:pt x="26" y="6"/>
                  </a:lnTo>
                  <a:lnTo>
                    <a:pt x="26"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0" y="6"/>
                  </a:lnTo>
                  <a:lnTo>
                    <a:pt x="40" y="4"/>
                  </a:lnTo>
                  <a:lnTo>
                    <a:pt x="42" y="6"/>
                  </a:lnTo>
                  <a:lnTo>
                    <a:pt x="42" y="6"/>
                  </a:lnTo>
                  <a:lnTo>
                    <a:pt x="42" y="4"/>
                  </a:lnTo>
                  <a:lnTo>
                    <a:pt x="42" y="6"/>
                  </a:lnTo>
                  <a:lnTo>
                    <a:pt x="42" y="6"/>
                  </a:lnTo>
                  <a:lnTo>
                    <a:pt x="44" y="6"/>
                  </a:lnTo>
                  <a:lnTo>
                    <a:pt x="42" y="6"/>
                  </a:lnTo>
                  <a:lnTo>
                    <a:pt x="42" y="6"/>
                  </a:lnTo>
                  <a:lnTo>
                    <a:pt x="44" y="8"/>
                  </a:lnTo>
                  <a:lnTo>
                    <a:pt x="44" y="8"/>
                  </a:lnTo>
                  <a:lnTo>
                    <a:pt x="42" y="6"/>
                  </a:lnTo>
                  <a:lnTo>
                    <a:pt x="38" y="6"/>
                  </a:lnTo>
                  <a:close/>
                  <a:moveTo>
                    <a:pt x="44" y="10"/>
                  </a:moveTo>
                  <a:lnTo>
                    <a:pt x="44" y="10"/>
                  </a:lnTo>
                  <a:lnTo>
                    <a:pt x="44" y="10"/>
                  </a:lnTo>
                  <a:lnTo>
                    <a:pt x="44" y="10"/>
                  </a:lnTo>
                  <a:lnTo>
                    <a:pt x="44" y="10"/>
                  </a:lnTo>
                  <a:lnTo>
                    <a:pt x="44" y="10"/>
                  </a:lnTo>
                  <a:lnTo>
                    <a:pt x="46" y="10"/>
                  </a:lnTo>
                  <a:lnTo>
                    <a:pt x="46"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10"/>
            <p:cNvSpPr>
              <a:spLocks/>
            </p:cNvSpPr>
            <p:nvPr userDrawn="1"/>
          </p:nvSpPr>
          <p:spPr bwMode="auto">
            <a:xfrm>
              <a:off x="3979"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Rectangle 11"/>
            <p:cNvSpPr>
              <a:spLocks noChangeArrowheads="1"/>
            </p:cNvSpPr>
            <p:nvPr userDrawn="1"/>
          </p:nvSpPr>
          <p:spPr bwMode="auto">
            <a:xfrm>
              <a:off x="3951"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12"/>
            <p:cNvSpPr>
              <a:spLocks/>
            </p:cNvSpPr>
            <p:nvPr userDrawn="1"/>
          </p:nvSpPr>
          <p:spPr bwMode="auto">
            <a:xfrm>
              <a:off x="3939"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13"/>
            <p:cNvSpPr>
              <a:spLocks noEditPoints="1"/>
            </p:cNvSpPr>
            <p:nvPr userDrawn="1"/>
          </p:nvSpPr>
          <p:spPr bwMode="auto">
            <a:xfrm>
              <a:off x="3937" y="2372"/>
              <a:ext cx="50" cy="18"/>
            </a:xfrm>
            <a:custGeom>
              <a:avLst/>
              <a:gdLst>
                <a:gd name="T0" fmla="*/ 36 w 50"/>
                <a:gd name="T1" fmla="*/ 2 h 18"/>
                <a:gd name="T2" fmla="*/ 34 w 50"/>
                <a:gd name="T3" fmla="*/ 0 h 18"/>
                <a:gd name="T4" fmla="*/ 32 w 50"/>
                <a:gd name="T5" fmla="*/ 0 h 18"/>
                <a:gd name="T6" fmla="*/ 16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0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2" y="2"/>
                  </a:lnTo>
                  <a:lnTo>
                    <a:pt x="32" y="2"/>
                  </a:lnTo>
                  <a:lnTo>
                    <a:pt x="32" y="2"/>
                  </a:lnTo>
                  <a:lnTo>
                    <a:pt x="32" y="0"/>
                  </a:lnTo>
                  <a:lnTo>
                    <a:pt x="32" y="0"/>
                  </a:lnTo>
                  <a:lnTo>
                    <a:pt x="24" y="0"/>
                  </a:lnTo>
                  <a:lnTo>
                    <a:pt x="16" y="2"/>
                  </a:lnTo>
                  <a:lnTo>
                    <a:pt x="16"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2" y="2"/>
                  </a:lnTo>
                  <a:lnTo>
                    <a:pt x="12" y="2"/>
                  </a:lnTo>
                  <a:lnTo>
                    <a:pt x="6" y="2"/>
                  </a:lnTo>
                  <a:lnTo>
                    <a:pt x="6" y="4"/>
                  </a:lnTo>
                  <a:lnTo>
                    <a:pt x="6" y="4"/>
                  </a:lnTo>
                  <a:lnTo>
                    <a:pt x="6" y="2"/>
                  </a:lnTo>
                  <a:lnTo>
                    <a:pt x="6" y="4"/>
                  </a:lnTo>
                  <a:lnTo>
                    <a:pt x="6" y="2"/>
                  </a:lnTo>
                  <a:lnTo>
                    <a:pt x="6" y="2"/>
                  </a:lnTo>
                  <a:lnTo>
                    <a:pt x="2" y="4"/>
                  </a:lnTo>
                  <a:lnTo>
                    <a:pt x="2" y="4"/>
                  </a:lnTo>
                  <a:lnTo>
                    <a:pt x="2" y="6"/>
                  </a:lnTo>
                  <a:lnTo>
                    <a:pt x="2"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38" y="14"/>
                  </a:lnTo>
                  <a:lnTo>
                    <a:pt x="38" y="14"/>
                  </a:lnTo>
                  <a:lnTo>
                    <a:pt x="38" y="14"/>
                  </a:lnTo>
                  <a:lnTo>
                    <a:pt x="38" y="14"/>
                  </a:lnTo>
                  <a:lnTo>
                    <a:pt x="40" y="14"/>
                  </a:lnTo>
                  <a:lnTo>
                    <a:pt x="40"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6" y="6"/>
                  </a:lnTo>
                  <a:lnTo>
                    <a:pt x="26"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0" y="4"/>
                  </a:moveTo>
                  <a:lnTo>
                    <a:pt x="20" y="4"/>
                  </a:lnTo>
                  <a:lnTo>
                    <a:pt x="20" y="6"/>
                  </a:lnTo>
                  <a:lnTo>
                    <a:pt x="22" y="6"/>
                  </a:lnTo>
                  <a:lnTo>
                    <a:pt x="22" y="6"/>
                  </a:lnTo>
                  <a:lnTo>
                    <a:pt x="22" y="6"/>
                  </a:lnTo>
                  <a:lnTo>
                    <a:pt x="20" y="6"/>
                  </a:lnTo>
                  <a:lnTo>
                    <a:pt x="20" y="6"/>
                  </a:lnTo>
                  <a:lnTo>
                    <a:pt x="20" y="6"/>
                  </a:lnTo>
                  <a:lnTo>
                    <a:pt x="20"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38"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14"/>
            <p:cNvSpPr>
              <a:spLocks/>
            </p:cNvSpPr>
            <p:nvPr userDrawn="1"/>
          </p:nvSpPr>
          <p:spPr bwMode="auto">
            <a:xfrm>
              <a:off x="3899"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15"/>
            <p:cNvSpPr>
              <a:spLocks noEditPoints="1"/>
            </p:cNvSpPr>
            <p:nvPr userDrawn="1"/>
          </p:nvSpPr>
          <p:spPr bwMode="auto">
            <a:xfrm>
              <a:off x="3857" y="2372"/>
              <a:ext cx="50" cy="18"/>
            </a:xfrm>
            <a:custGeom>
              <a:avLst/>
              <a:gdLst>
                <a:gd name="T0" fmla="*/ 36 w 50"/>
                <a:gd name="T1" fmla="*/ 2 h 18"/>
                <a:gd name="T2" fmla="*/ 34 w 50"/>
                <a:gd name="T3" fmla="*/ 0 h 18"/>
                <a:gd name="T4" fmla="*/ 32 w 50"/>
                <a:gd name="T5" fmla="*/ 0 h 18"/>
                <a:gd name="T6" fmla="*/ 16 w 50"/>
                <a:gd name="T7" fmla="*/ 2 h 18"/>
                <a:gd name="T8" fmla="*/ 14 w 50"/>
                <a:gd name="T9" fmla="*/ 2 h 18"/>
                <a:gd name="T10" fmla="*/ 12 w 50"/>
                <a:gd name="T11" fmla="*/ 2 h 18"/>
                <a:gd name="T12" fmla="*/ 12 w 50"/>
                <a:gd name="T13" fmla="*/ 2 h 18"/>
                <a:gd name="T14" fmla="*/ 8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6 w 50"/>
                <a:gd name="T31" fmla="*/ 18 h 18"/>
                <a:gd name="T32" fmla="*/ 18 w 50"/>
                <a:gd name="T33" fmla="*/ 16 h 18"/>
                <a:gd name="T34" fmla="*/ 18 w 50"/>
                <a:gd name="T35" fmla="*/ 16 h 18"/>
                <a:gd name="T36" fmla="*/ 22 w 50"/>
                <a:gd name="T37" fmla="*/ 16 h 18"/>
                <a:gd name="T38" fmla="*/ 26 w 50"/>
                <a:gd name="T39" fmla="*/ 16 h 18"/>
                <a:gd name="T40" fmla="*/ 28 w 50"/>
                <a:gd name="T41" fmla="*/ 16 h 18"/>
                <a:gd name="T42" fmla="*/ 28 w 50"/>
                <a:gd name="T43" fmla="*/ 16 h 18"/>
                <a:gd name="T44" fmla="*/ 30 w 50"/>
                <a:gd name="T45" fmla="*/ 14 h 18"/>
                <a:gd name="T46" fmla="*/ 30 w 50"/>
                <a:gd name="T47" fmla="*/ 16 h 18"/>
                <a:gd name="T48" fmla="*/ 36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8 w 50"/>
                <a:gd name="T69" fmla="*/ 0 h 18"/>
                <a:gd name="T70" fmla="*/ 38 w 50"/>
                <a:gd name="T71" fmla="*/ 6 h 18"/>
                <a:gd name="T72" fmla="*/ 34 w 50"/>
                <a:gd name="T73" fmla="*/ 6 h 18"/>
                <a:gd name="T74" fmla="*/ 34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4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4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8" y="0"/>
                  </a:moveTo>
                  <a:lnTo>
                    <a:pt x="38" y="2"/>
                  </a:lnTo>
                  <a:lnTo>
                    <a:pt x="38" y="0"/>
                  </a:lnTo>
                  <a:lnTo>
                    <a:pt x="36" y="2"/>
                  </a:lnTo>
                  <a:lnTo>
                    <a:pt x="36" y="2"/>
                  </a:lnTo>
                  <a:lnTo>
                    <a:pt x="38"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4" y="2"/>
                  </a:lnTo>
                  <a:lnTo>
                    <a:pt x="14" y="2"/>
                  </a:lnTo>
                  <a:lnTo>
                    <a:pt x="14" y="4"/>
                  </a:lnTo>
                  <a:lnTo>
                    <a:pt x="14" y="4"/>
                  </a:lnTo>
                  <a:lnTo>
                    <a:pt x="12" y="2"/>
                  </a:lnTo>
                  <a:lnTo>
                    <a:pt x="12" y="2"/>
                  </a:lnTo>
                  <a:lnTo>
                    <a:pt x="12" y="2"/>
                  </a:lnTo>
                  <a:lnTo>
                    <a:pt x="12" y="2"/>
                  </a:lnTo>
                  <a:lnTo>
                    <a:pt x="12" y="2"/>
                  </a:lnTo>
                  <a:lnTo>
                    <a:pt x="12" y="2"/>
                  </a:lnTo>
                  <a:lnTo>
                    <a:pt x="12" y="2"/>
                  </a:lnTo>
                  <a:lnTo>
                    <a:pt x="8" y="2"/>
                  </a:lnTo>
                  <a:lnTo>
                    <a:pt x="8" y="4"/>
                  </a:lnTo>
                  <a:lnTo>
                    <a:pt x="8" y="4"/>
                  </a:lnTo>
                  <a:lnTo>
                    <a:pt x="6" y="2"/>
                  </a:lnTo>
                  <a:lnTo>
                    <a:pt x="6" y="4"/>
                  </a:lnTo>
                  <a:lnTo>
                    <a:pt x="6" y="2"/>
                  </a:lnTo>
                  <a:lnTo>
                    <a:pt x="6" y="2"/>
                  </a:lnTo>
                  <a:lnTo>
                    <a:pt x="4" y="4"/>
                  </a:lnTo>
                  <a:lnTo>
                    <a:pt x="4" y="4"/>
                  </a:lnTo>
                  <a:lnTo>
                    <a:pt x="2" y="6"/>
                  </a:lnTo>
                  <a:lnTo>
                    <a:pt x="2" y="6"/>
                  </a:lnTo>
                  <a:lnTo>
                    <a:pt x="0" y="8"/>
                  </a:lnTo>
                  <a:lnTo>
                    <a:pt x="0" y="8"/>
                  </a:lnTo>
                  <a:lnTo>
                    <a:pt x="0" y="10"/>
                  </a:lnTo>
                  <a:lnTo>
                    <a:pt x="2" y="10"/>
                  </a:lnTo>
                  <a:lnTo>
                    <a:pt x="0" y="10"/>
                  </a:lnTo>
                  <a:lnTo>
                    <a:pt x="0" y="10"/>
                  </a:lnTo>
                  <a:lnTo>
                    <a:pt x="2" y="16"/>
                  </a:lnTo>
                  <a:lnTo>
                    <a:pt x="8" y="16"/>
                  </a:lnTo>
                  <a:lnTo>
                    <a:pt x="8" y="16"/>
                  </a:lnTo>
                  <a:lnTo>
                    <a:pt x="10" y="18"/>
                  </a:lnTo>
                  <a:lnTo>
                    <a:pt x="10" y="18"/>
                  </a:lnTo>
                  <a:lnTo>
                    <a:pt x="10" y="16"/>
                  </a:lnTo>
                  <a:lnTo>
                    <a:pt x="10" y="18"/>
                  </a:lnTo>
                  <a:lnTo>
                    <a:pt x="10" y="18"/>
                  </a:lnTo>
                  <a:lnTo>
                    <a:pt x="12" y="18"/>
                  </a:lnTo>
                  <a:lnTo>
                    <a:pt x="12" y="16"/>
                  </a:lnTo>
                  <a:lnTo>
                    <a:pt x="12" y="16"/>
                  </a:lnTo>
                  <a:lnTo>
                    <a:pt x="14" y="18"/>
                  </a:lnTo>
                  <a:lnTo>
                    <a:pt x="14" y="18"/>
                  </a:lnTo>
                  <a:lnTo>
                    <a:pt x="14" y="18"/>
                  </a:lnTo>
                  <a:lnTo>
                    <a:pt x="14" y="16"/>
                  </a:lnTo>
                  <a:lnTo>
                    <a:pt x="16" y="16"/>
                  </a:lnTo>
                  <a:lnTo>
                    <a:pt x="16" y="18"/>
                  </a:lnTo>
                  <a:lnTo>
                    <a:pt x="16" y="18"/>
                  </a:lnTo>
                  <a:lnTo>
                    <a:pt x="16" y="18"/>
                  </a:lnTo>
                  <a:lnTo>
                    <a:pt x="16" y="18"/>
                  </a:lnTo>
                  <a:lnTo>
                    <a:pt x="18" y="16"/>
                  </a:lnTo>
                  <a:lnTo>
                    <a:pt x="18" y="16"/>
                  </a:lnTo>
                  <a:lnTo>
                    <a:pt x="18" y="16"/>
                  </a:lnTo>
                  <a:lnTo>
                    <a:pt x="18" y="16"/>
                  </a:lnTo>
                  <a:lnTo>
                    <a:pt x="18" y="16"/>
                  </a:lnTo>
                  <a:lnTo>
                    <a:pt x="18" y="16"/>
                  </a:lnTo>
                  <a:lnTo>
                    <a:pt x="18" y="16"/>
                  </a:lnTo>
                  <a:lnTo>
                    <a:pt x="20" y="16"/>
                  </a:lnTo>
                  <a:lnTo>
                    <a:pt x="22" y="16"/>
                  </a:lnTo>
                  <a:lnTo>
                    <a:pt x="22" y="16"/>
                  </a:lnTo>
                  <a:lnTo>
                    <a:pt x="22" y="16"/>
                  </a:lnTo>
                  <a:lnTo>
                    <a:pt x="24" y="16"/>
                  </a:lnTo>
                  <a:lnTo>
                    <a:pt x="26" y="16"/>
                  </a:lnTo>
                  <a:lnTo>
                    <a:pt x="26" y="16"/>
                  </a:lnTo>
                  <a:lnTo>
                    <a:pt x="26" y="16"/>
                  </a:lnTo>
                  <a:lnTo>
                    <a:pt x="28" y="14"/>
                  </a:lnTo>
                  <a:lnTo>
                    <a:pt x="28" y="16"/>
                  </a:lnTo>
                  <a:lnTo>
                    <a:pt x="28"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6" y="14"/>
                  </a:lnTo>
                  <a:lnTo>
                    <a:pt x="36" y="14"/>
                  </a:lnTo>
                  <a:lnTo>
                    <a:pt x="36" y="14"/>
                  </a:lnTo>
                  <a:lnTo>
                    <a:pt x="36" y="14"/>
                  </a:lnTo>
                  <a:lnTo>
                    <a:pt x="38" y="14"/>
                  </a:lnTo>
                  <a:lnTo>
                    <a:pt x="38" y="14"/>
                  </a:lnTo>
                  <a:lnTo>
                    <a:pt x="38" y="14"/>
                  </a:lnTo>
                  <a:lnTo>
                    <a:pt x="38" y="14"/>
                  </a:lnTo>
                  <a:lnTo>
                    <a:pt x="38" y="12"/>
                  </a:lnTo>
                  <a:lnTo>
                    <a:pt x="40" y="12"/>
                  </a:lnTo>
                  <a:lnTo>
                    <a:pt x="40" y="14"/>
                  </a:lnTo>
                  <a:lnTo>
                    <a:pt x="38" y="14"/>
                  </a:lnTo>
                  <a:lnTo>
                    <a:pt x="38" y="14"/>
                  </a:lnTo>
                  <a:lnTo>
                    <a:pt x="40" y="14"/>
                  </a:lnTo>
                  <a:lnTo>
                    <a:pt x="40" y="14"/>
                  </a:lnTo>
                  <a:lnTo>
                    <a:pt x="40" y="14"/>
                  </a:lnTo>
                  <a:lnTo>
                    <a:pt x="40" y="14"/>
                  </a:lnTo>
                  <a:lnTo>
                    <a:pt x="40" y="14"/>
                  </a:lnTo>
                  <a:lnTo>
                    <a:pt x="40" y="14"/>
                  </a:lnTo>
                  <a:lnTo>
                    <a:pt x="40" y="14"/>
                  </a:lnTo>
                  <a:lnTo>
                    <a:pt x="40" y="14"/>
                  </a:lnTo>
                  <a:lnTo>
                    <a:pt x="40" y="12"/>
                  </a:lnTo>
                  <a:lnTo>
                    <a:pt x="42" y="12"/>
                  </a:lnTo>
                  <a:lnTo>
                    <a:pt x="42"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2" y="0"/>
                  </a:lnTo>
                  <a:lnTo>
                    <a:pt x="38" y="0"/>
                  </a:lnTo>
                  <a:lnTo>
                    <a:pt x="38" y="0"/>
                  </a:lnTo>
                  <a:close/>
                  <a:moveTo>
                    <a:pt x="38" y="6"/>
                  </a:moveTo>
                  <a:lnTo>
                    <a:pt x="38" y="6"/>
                  </a:lnTo>
                  <a:lnTo>
                    <a:pt x="38" y="6"/>
                  </a:lnTo>
                  <a:lnTo>
                    <a:pt x="38" y="6"/>
                  </a:lnTo>
                  <a:lnTo>
                    <a:pt x="38" y="6"/>
                  </a:lnTo>
                  <a:lnTo>
                    <a:pt x="38" y="6"/>
                  </a:lnTo>
                  <a:close/>
                  <a:moveTo>
                    <a:pt x="34" y="6"/>
                  </a:moveTo>
                  <a:lnTo>
                    <a:pt x="34" y="6"/>
                  </a:lnTo>
                  <a:lnTo>
                    <a:pt x="34" y="6"/>
                  </a:lnTo>
                  <a:lnTo>
                    <a:pt x="34" y="6"/>
                  </a:lnTo>
                  <a:lnTo>
                    <a:pt x="34" y="6"/>
                  </a:lnTo>
                  <a:lnTo>
                    <a:pt x="34" y="6"/>
                  </a:lnTo>
                  <a:lnTo>
                    <a:pt x="34" y="6"/>
                  </a:lnTo>
                  <a:close/>
                  <a:moveTo>
                    <a:pt x="30" y="6"/>
                  </a:moveTo>
                  <a:lnTo>
                    <a:pt x="28" y="6"/>
                  </a:lnTo>
                  <a:lnTo>
                    <a:pt x="30" y="6"/>
                  </a:lnTo>
                  <a:lnTo>
                    <a:pt x="30"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lnTo>
                    <a:pt x="24" y="6"/>
                  </a:lnTo>
                  <a:close/>
                  <a:moveTo>
                    <a:pt x="22" y="4"/>
                  </a:moveTo>
                  <a:lnTo>
                    <a:pt x="22" y="4"/>
                  </a:lnTo>
                  <a:lnTo>
                    <a:pt x="22"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2" y="6"/>
                  </a:lnTo>
                  <a:lnTo>
                    <a:pt x="42" y="6"/>
                  </a:lnTo>
                  <a:lnTo>
                    <a:pt x="42" y="4"/>
                  </a:lnTo>
                  <a:lnTo>
                    <a:pt x="42" y="6"/>
                  </a:lnTo>
                  <a:lnTo>
                    <a:pt x="42" y="6"/>
                  </a:lnTo>
                  <a:lnTo>
                    <a:pt x="44" y="4"/>
                  </a:lnTo>
                  <a:lnTo>
                    <a:pt x="44" y="6"/>
                  </a:lnTo>
                  <a:lnTo>
                    <a:pt x="44"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16"/>
            <p:cNvSpPr>
              <a:spLocks/>
            </p:cNvSpPr>
            <p:nvPr userDrawn="1"/>
          </p:nvSpPr>
          <p:spPr bwMode="auto">
            <a:xfrm>
              <a:off x="3861"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Rectangle 17"/>
            <p:cNvSpPr>
              <a:spLocks noChangeArrowheads="1"/>
            </p:cNvSpPr>
            <p:nvPr userDrawn="1"/>
          </p:nvSpPr>
          <p:spPr bwMode="auto">
            <a:xfrm>
              <a:off x="3873"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18"/>
            <p:cNvSpPr>
              <a:spLocks/>
            </p:cNvSpPr>
            <p:nvPr userDrawn="1"/>
          </p:nvSpPr>
          <p:spPr bwMode="auto">
            <a:xfrm>
              <a:off x="3819" y="2386"/>
              <a:ext cx="2"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Rectangle 19"/>
            <p:cNvSpPr>
              <a:spLocks noChangeArrowheads="1"/>
            </p:cNvSpPr>
            <p:nvPr userDrawn="1"/>
          </p:nvSpPr>
          <p:spPr bwMode="auto">
            <a:xfrm>
              <a:off x="3793"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Freeform 20"/>
            <p:cNvSpPr>
              <a:spLocks noEditPoints="1"/>
            </p:cNvSpPr>
            <p:nvPr userDrawn="1"/>
          </p:nvSpPr>
          <p:spPr bwMode="auto">
            <a:xfrm>
              <a:off x="3779" y="2372"/>
              <a:ext cx="50" cy="18"/>
            </a:xfrm>
            <a:custGeom>
              <a:avLst/>
              <a:gdLst>
                <a:gd name="T0" fmla="*/ 36 w 50"/>
                <a:gd name="T1" fmla="*/ 2 h 18"/>
                <a:gd name="T2" fmla="*/ 32 w 50"/>
                <a:gd name="T3" fmla="*/ 0 h 18"/>
                <a:gd name="T4" fmla="*/ 30 w 50"/>
                <a:gd name="T5" fmla="*/ 0 h 18"/>
                <a:gd name="T6" fmla="*/ 14 w 50"/>
                <a:gd name="T7" fmla="*/ 2 h 18"/>
                <a:gd name="T8" fmla="*/ 12 w 50"/>
                <a:gd name="T9" fmla="*/ 2 h 18"/>
                <a:gd name="T10" fmla="*/ 12 w 50"/>
                <a:gd name="T11" fmla="*/ 2 h 18"/>
                <a:gd name="T12" fmla="*/ 10 w 50"/>
                <a:gd name="T13" fmla="*/ 2 h 18"/>
                <a:gd name="T14" fmla="*/ 6 w 50"/>
                <a:gd name="T15" fmla="*/ 4 h 18"/>
                <a:gd name="T16" fmla="*/ 4 w 50"/>
                <a:gd name="T17" fmla="*/ 2 h 18"/>
                <a:gd name="T18" fmla="*/ 0 w 50"/>
                <a:gd name="T19" fmla="*/ 6 h 18"/>
                <a:gd name="T20" fmla="*/ 0 w 50"/>
                <a:gd name="T21" fmla="*/ 10 h 18"/>
                <a:gd name="T22" fmla="*/ 2 w 50"/>
                <a:gd name="T23" fmla="*/ 16 h 18"/>
                <a:gd name="T24" fmla="*/ 10 w 50"/>
                <a:gd name="T25" fmla="*/ 18 h 18"/>
                <a:gd name="T26" fmla="*/ 10 w 50"/>
                <a:gd name="T27" fmla="*/ 18 h 18"/>
                <a:gd name="T28" fmla="*/ 14 w 50"/>
                <a:gd name="T29" fmla="*/ 18 h 18"/>
                <a:gd name="T30" fmla="*/ 14 w 50"/>
                <a:gd name="T31" fmla="*/ 18 h 18"/>
                <a:gd name="T32" fmla="*/ 16 w 50"/>
                <a:gd name="T33" fmla="*/ 16 h 18"/>
                <a:gd name="T34" fmla="*/ 18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38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6 w 50"/>
                <a:gd name="T79" fmla="*/ 6 h 18"/>
                <a:gd name="T80" fmla="*/ 26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2" y="4"/>
                  </a:lnTo>
                  <a:lnTo>
                    <a:pt x="12" y="2"/>
                  </a:lnTo>
                  <a:lnTo>
                    <a:pt x="12" y="2"/>
                  </a:lnTo>
                  <a:lnTo>
                    <a:pt x="12" y="2"/>
                  </a:lnTo>
                  <a:lnTo>
                    <a:pt x="12" y="2"/>
                  </a:lnTo>
                  <a:lnTo>
                    <a:pt x="12" y="4"/>
                  </a:lnTo>
                  <a:lnTo>
                    <a:pt x="12" y="4"/>
                  </a:lnTo>
                  <a:lnTo>
                    <a:pt x="12" y="2"/>
                  </a:lnTo>
                  <a:lnTo>
                    <a:pt x="12" y="2"/>
                  </a:lnTo>
                  <a:lnTo>
                    <a:pt x="12" y="2"/>
                  </a:lnTo>
                  <a:lnTo>
                    <a:pt x="12" y="2"/>
                  </a:lnTo>
                  <a:lnTo>
                    <a:pt x="10" y="2"/>
                  </a:lnTo>
                  <a:lnTo>
                    <a:pt x="10" y="2"/>
                  </a:lnTo>
                  <a:lnTo>
                    <a:pt x="10" y="2"/>
                  </a:lnTo>
                  <a:lnTo>
                    <a:pt x="6" y="2"/>
                  </a:lnTo>
                  <a:lnTo>
                    <a:pt x="6" y="4"/>
                  </a:lnTo>
                  <a:lnTo>
                    <a:pt x="6" y="4"/>
                  </a:lnTo>
                  <a:lnTo>
                    <a:pt x="6" y="2"/>
                  </a:lnTo>
                  <a:lnTo>
                    <a:pt x="4" y="4"/>
                  </a:lnTo>
                  <a:lnTo>
                    <a:pt x="4" y="2"/>
                  </a:lnTo>
                  <a:lnTo>
                    <a:pt x="4"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0"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6" y="16"/>
                  </a:lnTo>
                  <a:lnTo>
                    <a:pt x="16" y="16"/>
                  </a:lnTo>
                  <a:lnTo>
                    <a:pt x="18" y="16"/>
                  </a:lnTo>
                  <a:lnTo>
                    <a:pt x="18" y="16"/>
                  </a:lnTo>
                  <a:lnTo>
                    <a:pt x="18" y="16"/>
                  </a:lnTo>
                  <a:lnTo>
                    <a:pt x="18" y="16"/>
                  </a:lnTo>
                  <a:lnTo>
                    <a:pt x="20" y="16"/>
                  </a:lnTo>
                  <a:lnTo>
                    <a:pt x="20" y="16"/>
                  </a:lnTo>
                  <a:lnTo>
                    <a:pt x="20" y="16"/>
                  </a:lnTo>
                  <a:lnTo>
                    <a:pt x="22" y="16"/>
                  </a:lnTo>
                  <a:lnTo>
                    <a:pt x="24" y="16"/>
                  </a:lnTo>
                  <a:lnTo>
                    <a:pt x="24" y="16"/>
                  </a:lnTo>
                  <a:lnTo>
                    <a:pt x="24" y="16"/>
                  </a:lnTo>
                  <a:lnTo>
                    <a:pt x="26" y="14"/>
                  </a:lnTo>
                  <a:lnTo>
                    <a:pt x="26" y="16"/>
                  </a:lnTo>
                  <a:lnTo>
                    <a:pt x="26" y="16"/>
                  </a:lnTo>
                  <a:lnTo>
                    <a:pt x="26" y="16"/>
                  </a:lnTo>
                  <a:lnTo>
                    <a:pt x="28" y="16"/>
                  </a:lnTo>
                  <a:lnTo>
                    <a:pt x="28" y="16"/>
                  </a:lnTo>
                  <a:lnTo>
                    <a:pt x="28" y="16"/>
                  </a:lnTo>
                  <a:lnTo>
                    <a:pt x="28" y="16"/>
                  </a:lnTo>
                  <a:lnTo>
                    <a:pt x="28" y="16"/>
                  </a:lnTo>
                  <a:lnTo>
                    <a:pt x="30" y="14"/>
                  </a:lnTo>
                  <a:lnTo>
                    <a:pt x="30" y="14"/>
                  </a:lnTo>
                  <a:lnTo>
                    <a:pt x="30" y="14"/>
                  </a:lnTo>
                  <a:lnTo>
                    <a:pt x="30" y="16"/>
                  </a:lnTo>
                  <a:lnTo>
                    <a:pt x="30" y="16"/>
                  </a:lnTo>
                  <a:lnTo>
                    <a:pt x="32" y="14"/>
                  </a:lnTo>
                  <a:lnTo>
                    <a:pt x="32" y="14"/>
                  </a:lnTo>
                  <a:lnTo>
                    <a:pt x="32" y="14"/>
                  </a:lnTo>
                  <a:lnTo>
                    <a:pt x="34" y="14"/>
                  </a:lnTo>
                  <a:lnTo>
                    <a:pt x="34" y="14"/>
                  </a:lnTo>
                  <a:lnTo>
                    <a:pt x="34" y="14"/>
                  </a:lnTo>
                  <a:lnTo>
                    <a:pt x="34"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38" y="14"/>
                  </a:lnTo>
                  <a:lnTo>
                    <a:pt x="38"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0" y="6"/>
                  </a:lnTo>
                  <a:lnTo>
                    <a:pt x="40" y="4"/>
                  </a:lnTo>
                  <a:lnTo>
                    <a:pt x="42" y="6"/>
                  </a:lnTo>
                  <a:lnTo>
                    <a:pt x="42" y="6"/>
                  </a:lnTo>
                  <a:lnTo>
                    <a:pt x="42" y="4"/>
                  </a:lnTo>
                  <a:lnTo>
                    <a:pt x="42" y="6"/>
                  </a:lnTo>
                  <a:lnTo>
                    <a:pt x="42" y="6"/>
                  </a:lnTo>
                  <a:lnTo>
                    <a:pt x="44" y="6"/>
                  </a:lnTo>
                  <a:lnTo>
                    <a:pt x="42" y="6"/>
                  </a:lnTo>
                  <a:lnTo>
                    <a:pt x="42" y="6"/>
                  </a:lnTo>
                  <a:lnTo>
                    <a:pt x="44" y="8"/>
                  </a:lnTo>
                  <a:lnTo>
                    <a:pt x="44" y="8"/>
                  </a:lnTo>
                  <a:lnTo>
                    <a:pt x="42" y="6"/>
                  </a:lnTo>
                  <a:lnTo>
                    <a:pt x="38" y="6"/>
                  </a:lnTo>
                  <a:close/>
                  <a:moveTo>
                    <a:pt x="44" y="10"/>
                  </a:moveTo>
                  <a:lnTo>
                    <a:pt x="44" y="10"/>
                  </a:lnTo>
                  <a:lnTo>
                    <a:pt x="44" y="10"/>
                  </a:lnTo>
                  <a:lnTo>
                    <a:pt x="44" y="10"/>
                  </a:lnTo>
                  <a:lnTo>
                    <a:pt x="44" y="10"/>
                  </a:lnTo>
                  <a:lnTo>
                    <a:pt x="44" y="10"/>
                  </a:lnTo>
                  <a:lnTo>
                    <a:pt x="46" y="10"/>
                  </a:lnTo>
                  <a:lnTo>
                    <a:pt x="46"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1"/>
            <p:cNvSpPr>
              <a:spLocks/>
            </p:cNvSpPr>
            <p:nvPr userDrawn="1"/>
          </p:nvSpPr>
          <p:spPr bwMode="auto">
            <a:xfrm>
              <a:off x="3781"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2"/>
            <p:cNvSpPr>
              <a:spLocks/>
            </p:cNvSpPr>
            <p:nvPr userDrawn="1"/>
          </p:nvSpPr>
          <p:spPr bwMode="auto">
            <a:xfrm>
              <a:off x="3741"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Rectangle 23"/>
            <p:cNvSpPr>
              <a:spLocks noChangeArrowheads="1"/>
            </p:cNvSpPr>
            <p:nvPr userDrawn="1"/>
          </p:nvSpPr>
          <p:spPr bwMode="auto">
            <a:xfrm>
              <a:off x="3713"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24"/>
            <p:cNvSpPr>
              <a:spLocks noEditPoints="1"/>
            </p:cNvSpPr>
            <p:nvPr userDrawn="1"/>
          </p:nvSpPr>
          <p:spPr bwMode="auto">
            <a:xfrm>
              <a:off x="3699" y="2372"/>
              <a:ext cx="50" cy="18"/>
            </a:xfrm>
            <a:custGeom>
              <a:avLst/>
              <a:gdLst>
                <a:gd name="T0" fmla="*/ 36 w 50"/>
                <a:gd name="T1" fmla="*/ 2 h 18"/>
                <a:gd name="T2" fmla="*/ 34 w 50"/>
                <a:gd name="T3" fmla="*/ 0 h 18"/>
                <a:gd name="T4" fmla="*/ 32 w 50"/>
                <a:gd name="T5" fmla="*/ 0 h 18"/>
                <a:gd name="T6" fmla="*/ 16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0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0 w 50"/>
                <a:gd name="T93" fmla="*/ 4 h 18"/>
                <a:gd name="T94" fmla="*/ 20 w 50"/>
                <a:gd name="T95" fmla="*/ 6 h 18"/>
                <a:gd name="T96" fmla="*/ 20 w 50"/>
                <a:gd name="T97" fmla="*/ 6 h 18"/>
                <a:gd name="T98" fmla="*/ 20 w 50"/>
                <a:gd name="T99" fmla="*/ 6 h 18"/>
                <a:gd name="T100" fmla="*/ 40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2" y="2"/>
                  </a:lnTo>
                  <a:lnTo>
                    <a:pt x="32" y="2"/>
                  </a:lnTo>
                  <a:lnTo>
                    <a:pt x="32" y="2"/>
                  </a:lnTo>
                  <a:lnTo>
                    <a:pt x="32" y="0"/>
                  </a:lnTo>
                  <a:lnTo>
                    <a:pt x="32" y="0"/>
                  </a:lnTo>
                  <a:lnTo>
                    <a:pt x="24" y="0"/>
                  </a:lnTo>
                  <a:lnTo>
                    <a:pt x="16" y="2"/>
                  </a:lnTo>
                  <a:lnTo>
                    <a:pt x="16"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0" y="2"/>
                  </a:lnTo>
                  <a:lnTo>
                    <a:pt x="10" y="2"/>
                  </a:lnTo>
                  <a:lnTo>
                    <a:pt x="6" y="2"/>
                  </a:lnTo>
                  <a:lnTo>
                    <a:pt x="6" y="4"/>
                  </a:lnTo>
                  <a:lnTo>
                    <a:pt x="6" y="4"/>
                  </a:lnTo>
                  <a:lnTo>
                    <a:pt x="6" y="2"/>
                  </a:lnTo>
                  <a:lnTo>
                    <a:pt x="6"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2"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38" y="14"/>
                  </a:lnTo>
                  <a:lnTo>
                    <a:pt x="38" y="14"/>
                  </a:lnTo>
                  <a:lnTo>
                    <a:pt x="38" y="14"/>
                  </a:lnTo>
                  <a:lnTo>
                    <a:pt x="38" y="14"/>
                  </a:lnTo>
                  <a:lnTo>
                    <a:pt x="38" y="14"/>
                  </a:lnTo>
                  <a:lnTo>
                    <a:pt x="38"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6" y="6"/>
                  </a:lnTo>
                  <a:lnTo>
                    <a:pt x="26"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20" y="6"/>
                  </a:moveTo>
                  <a:lnTo>
                    <a:pt x="20" y="6"/>
                  </a:lnTo>
                  <a:lnTo>
                    <a:pt x="20" y="6"/>
                  </a:lnTo>
                  <a:lnTo>
                    <a:pt x="20" y="6"/>
                  </a:lnTo>
                  <a:close/>
                  <a:moveTo>
                    <a:pt x="38" y="12"/>
                  </a:moveTo>
                  <a:lnTo>
                    <a:pt x="40" y="12"/>
                  </a:lnTo>
                  <a:lnTo>
                    <a:pt x="40"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38"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5"/>
            <p:cNvSpPr>
              <a:spLocks/>
            </p:cNvSpPr>
            <p:nvPr userDrawn="1"/>
          </p:nvSpPr>
          <p:spPr bwMode="auto">
            <a:xfrm>
              <a:off x="3701"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Freeform 26"/>
            <p:cNvSpPr>
              <a:spLocks/>
            </p:cNvSpPr>
            <p:nvPr userDrawn="1"/>
          </p:nvSpPr>
          <p:spPr bwMode="auto">
            <a:xfrm>
              <a:off x="3661"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Freeform 27"/>
            <p:cNvSpPr>
              <a:spLocks/>
            </p:cNvSpPr>
            <p:nvPr userDrawn="1"/>
          </p:nvSpPr>
          <p:spPr bwMode="auto">
            <a:xfrm>
              <a:off x="3633" y="2390"/>
              <a:ext cx="2"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28"/>
            <p:cNvSpPr>
              <a:spLocks noEditPoints="1"/>
            </p:cNvSpPr>
            <p:nvPr userDrawn="1"/>
          </p:nvSpPr>
          <p:spPr bwMode="auto">
            <a:xfrm>
              <a:off x="3619" y="2372"/>
              <a:ext cx="50" cy="18"/>
            </a:xfrm>
            <a:custGeom>
              <a:avLst/>
              <a:gdLst>
                <a:gd name="T0" fmla="*/ 36 w 50"/>
                <a:gd name="T1" fmla="*/ 2 h 18"/>
                <a:gd name="T2" fmla="*/ 34 w 50"/>
                <a:gd name="T3" fmla="*/ 0 h 18"/>
                <a:gd name="T4" fmla="*/ 32 w 50"/>
                <a:gd name="T5" fmla="*/ 0 h 18"/>
                <a:gd name="T6" fmla="*/ 16 w 50"/>
                <a:gd name="T7" fmla="*/ 2 h 18"/>
                <a:gd name="T8" fmla="*/ 14 w 50"/>
                <a:gd name="T9" fmla="*/ 2 h 18"/>
                <a:gd name="T10" fmla="*/ 12 w 50"/>
                <a:gd name="T11" fmla="*/ 2 h 18"/>
                <a:gd name="T12" fmla="*/ 12 w 50"/>
                <a:gd name="T13" fmla="*/ 2 h 18"/>
                <a:gd name="T14" fmla="*/ 8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6 w 50"/>
                <a:gd name="T31" fmla="*/ 18 h 18"/>
                <a:gd name="T32" fmla="*/ 16 w 50"/>
                <a:gd name="T33" fmla="*/ 16 h 18"/>
                <a:gd name="T34" fmla="*/ 18 w 50"/>
                <a:gd name="T35" fmla="*/ 16 h 18"/>
                <a:gd name="T36" fmla="*/ 22 w 50"/>
                <a:gd name="T37" fmla="*/ 16 h 18"/>
                <a:gd name="T38" fmla="*/ 26 w 50"/>
                <a:gd name="T39" fmla="*/ 16 h 18"/>
                <a:gd name="T40" fmla="*/ 28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8 w 50"/>
                <a:gd name="T69" fmla="*/ 0 h 18"/>
                <a:gd name="T70" fmla="*/ 38 w 50"/>
                <a:gd name="T71" fmla="*/ 6 h 18"/>
                <a:gd name="T72" fmla="*/ 34 w 50"/>
                <a:gd name="T73" fmla="*/ 6 h 18"/>
                <a:gd name="T74" fmla="*/ 34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4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4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8" y="0"/>
                  </a:moveTo>
                  <a:lnTo>
                    <a:pt x="38" y="2"/>
                  </a:lnTo>
                  <a:lnTo>
                    <a:pt x="38" y="0"/>
                  </a:lnTo>
                  <a:lnTo>
                    <a:pt x="36" y="2"/>
                  </a:lnTo>
                  <a:lnTo>
                    <a:pt x="36" y="2"/>
                  </a:lnTo>
                  <a:lnTo>
                    <a:pt x="36"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4" y="2"/>
                  </a:lnTo>
                  <a:lnTo>
                    <a:pt x="14" y="2"/>
                  </a:lnTo>
                  <a:lnTo>
                    <a:pt x="12" y="4"/>
                  </a:lnTo>
                  <a:lnTo>
                    <a:pt x="12" y="4"/>
                  </a:lnTo>
                  <a:lnTo>
                    <a:pt x="12" y="2"/>
                  </a:lnTo>
                  <a:lnTo>
                    <a:pt x="12" y="2"/>
                  </a:lnTo>
                  <a:lnTo>
                    <a:pt x="12" y="2"/>
                  </a:lnTo>
                  <a:lnTo>
                    <a:pt x="12" y="2"/>
                  </a:lnTo>
                  <a:lnTo>
                    <a:pt x="12" y="2"/>
                  </a:lnTo>
                  <a:lnTo>
                    <a:pt x="12" y="2"/>
                  </a:lnTo>
                  <a:lnTo>
                    <a:pt x="12" y="2"/>
                  </a:lnTo>
                  <a:lnTo>
                    <a:pt x="8" y="2"/>
                  </a:lnTo>
                  <a:lnTo>
                    <a:pt x="8" y="4"/>
                  </a:lnTo>
                  <a:lnTo>
                    <a:pt x="8" y="4"/>
                  </a:lnTo>
                  <a:lnTo>
                    <a:pt x="6" y="2"/>
                  </a:lnTo>
                  <a:lnTo>
                    <a:pt x="6" y="4"/>
                  </a:lnTo>
                  <a:lnTo>
                    <a:pt x="6" y="2"/>
                  </a:lnTo>
                  <a:lnTo>
                    <a:pt x="6" y="2"/>
                  </a:lnTo>
                  <a:lnTo>
                    <a:pt x="4" y="4"/>
                  </a:lnTo>
                  <a:lnTo>
                    <a:pt x="4" y="4"/>
                  </a:lnTo>
                  <a:lnTo>
                    <a:pt x="2" y="6"/>
                  </a:lnTo>
                  <a:lnTo>
                    <a:pt x="2" y="6"/>
                  </a:lnTo>
                  <a:lnTo>
                    <a:pt x="0" y="8"/>
                  </a:lnTo>
                  <a:lnTo>
                    <a:pt x="0" y="8"/>
                  </a:lnTo>
                  <a:lnTo>
                    <a:pt x="0" y="10"/>
                  </a:lnTo>
                  <a:lnTo>
                    <a:pt x="0" y="10"/>
                  </a:lnTo>
                  <a:lnTo>
                    <a:pt x="0" y="10"/>
                  </a:lnTo>
                  <a:lnTo>
                    <a:pt x="0" y="10"/>
                  </a:lnTo>
                  <a:lnTo>
                    <a:pt x="2" y="16"/>
                  </a:lnTo>
                  <a:lnTo>
                    <a:pt x="8" y="16"/>
                  </a:lnTo>
                  <a:lnTo>
                    <a:pt x="8" y="16"/>
                  </a:lnTo>
                  <a:lnTo>
                    <a:pt x="10" y="18"/>
                  </a:lnTo>
                  <a:lnTo>
                    <a:pt x="10" y="18"/>
                  </a:lnTo>
                  <a:lnTo>
                    <a:pt x="10" y="16"/>
                  </a:lnTo>
                  <a:lnTo>
                    <a:pt x="10" y="18"/>
                  </a:lnTo>
                  <a:lnTo>
                    <a:pt x="10" y="18"/>
                  </a:lnTo>
                  <a:lnTo>
                    <a:pt x="12" y="18"/>
                  </a:lnTo>
                  <a:lnTo>
                    <a:pt x="12" y="16"/>
                  </a:lnTo>
                  <a:lnTo>
                    <a:pt x="12" y="16"/>
                  </a:lnTo>
                  <a:lnTo>
                    <a:pt x="14" y="18"/>
                  </a:lnTo>
                  <a:lnTo>
                    <a:pt x="14" y="18"/>
                  </a:lnTo>
                  <a:lnTo>
                    <a:pt x="14" y="18"/>
                  </a:lnTo>
                  <a:lnTo>
                    <a:pt x="14" y="16"/>
                  </a:lnTo>
                  <a:lnTo>
                    <a:pt x="14" y="16"/>
                  </a:lnTo>
                  <a:lnTo>
                    <a:pt x="16" y="18"/>
                  </a:lnTo>
                  <a:lnTo>
                    <a:pt x="16"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6" y="16"/>
                  </a:lnTo>
                  <a:lnTo>
                    <a:pt x="26" y="16"/>
                  </a:lnTo>
                  <a:lnTo>
                    <a:pt x="26" y="16"/>
                  </a:lnTo>
                  <a:lnTo>
                    <a:pt x="28" y="14"/>
                  </a:lnTo>
                  <a:lnTo>
                    <a:pt x="28" y="16"/>
                  </a:lnTo>
                  <a:lnTo>
                    <a:pt x="28"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40" y="14"/>
                  </a:lnTo>
                  <a:lnTo>
                    <a:pt x="38" y="14"/>
                  </a:lnTo>
                  <a:lnTo>
                    <a:pt x="38" y="14"/>
                  </a:lnTo>
                  <a:lnTo>
                    <a:pt x="40" y="14"/>
                  </a:lnTo>
                  <a:lnTo>
                    <a:pt x="40" y="14"/>
                  </a:lnTo>
                  <a:lnTo>
                    <a:pt x="40" y="14"/>
                  </a:lnTo>
                  <a:lnTo>
                    <a:pt x="40" y="14"/>
                  </a:lnTo>
                  <a:lnTo>
                    <a:pt x="40" y="14"/>
                  </a:lnTo>
                  <a:lnTo>
                    <a:pt x="40" y="14"/>
                  </a:lnTo>
                  <a:lnTo>
                    <a:pt x="40" y="14"/>
                  </a:lnTo>
                  <a:lnTo>
                    <a:pt x="40" y="14"/>
                  </a:lnTo>
                  <a:lnTo>
                    <a:pt x="40" y="12"/>
                  </a:lnTo>
                  <a:lnTo>
                    <a:pt x="42" y="12"/>
                  </a:lnTo>
                  <a:lnTo>
                    <a:pt x="40"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2" y="0"/>
                  </a:lnTo>
                  <a:lnTo>
                    <a:pt x="38" y="0"/>
                  </a:lnTo>
                  <a:lnTo>
                    <a:pt x="38" y="0"/>
                  </a:lnTo>
                  <a:close/>
                  <a:moveTo>
                    <a:pt x="38" y="6"/>
                  </a:moveTo>
                  <a:lnTo>
                    <a:pt x="38" y="6"/>
                  </a:lnTo>
                  <a:lnTo>
                    <a:pt x="38" y="6"/>
                  </a:lnTo>
                  <a:lnTo>
                    <a:pt x="38" y="6"/>
                  </a:lnTo>
                  <a:lnTo>
                    <a:pt x="38" y="6"/>
                  </a:lnTo>
                  <a:lnTo>
                    <a:pt x="38" y="6"/>
                  </a:lnTo>
                  <a:close/>
                  <a:moveTo>
                    <a:pt x="34" y="6"/>
                  </a:moveTo>
                  <a:lnTo>
                    <a:pt x="34" y="6"/>
                  </a:lnTo>
                  <a:lnTo>
                    <a:pt x="34" y="6"/>
                  </a:lnTo>
                  <a:lnTo>
                    <a:pt x="34" y="6"/>
                  </a:lnTo>
                  <a:lnTo>
                    <a:pt x="34" y="6"/>
                  </a:lnTo>
                  <a:lnTo>
                    <a:pt x="34" y="6"/>
                  </a:lnTo>
                  <a:lnTo>
                    <a:pt x="34"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2" y="6"/>
                  </a:lnTo>
                  <a:lnTo>
                    <a:pt x="22" y="6"/>
                  </a:lnTo>
                  <a:lnTo>
                    <a:pt x="24" y="6"/>
                  </a:lnTo>
                  <a:lnTo>
                    <a:pt x="24" y="6"/>
                  </a:lnTo>
                  <a:lnTo>
                    <a:pt x="24" y="6"/>
                  </a:lnTo>
                  <a:lnTo>
                    <a:pt x="24" y="6"/>
                  </a:lnTo>
                  <a:close/>
                  <a:moveTo>
                    <a:pt x="22" y="4"/>
                  </a:moveTo>
                  <a:lnTo>
                    <a:pt x="22" y="4"/>
                  </a:lnTo>
                  <a:lnTo>
                    <a:pt x="22"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2" y="6"/>
                  </a:lnTo>
                  <a:lnTo>
                    <a:pt x="42" y="6"/>
                  </a:lnTo>
                  <a:lnTo>
                    <a:pt x="42" y="4"/>
                  </a:lnTo>
                  <a:lnTo>
                    <a:pt x="42" y="6"/>
                  </a:lnTo>
                  <a:lnTo>
                    <a:pt x="42" y="6"/>
                  </a:lnTo>
                  <a:lnTo>
                    <a:pt x="44" y="4"/>
                  </a:lnTo>
                  <a:lnTo>
                    <a:pt x="44" y="6"/>
                  </a:lnTo>
                  <a:lnTo>
                    <a:pt x="44"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Freeform 29"/>
            <p:cNvSpPr>
              <a:spLocks/>
            </p:cNvSpPr>
            <p:nvPr userDrawn="1"/>
          </p:nvSpPr>
          <p:spPr bwMode="auto">
            <a:xfrm>
              <a:off x="3621" y="2376"/>
              <a:ext cx="2"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Freeform 30"/>
            <p:cNvSpPr>
              <a:spLocks/>
            </p:cNvSpPr>
            <p:nvPr userDrawn="1"/>
          </p:nvSpPr>
          <p:spPr bwMode="auto">
            <a:xfrm>
              <a:off x="3581" y="2386"/>
              <a:ext cx="2"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31"/>
            <p:cNvSpPr>
              <a:spLocks noEditPoints="1"/>
            </p:cNvSpPr>
            <p:nvPr userDrawn="1"/>
          </p:nvSpPr>
          <p:spPr bwMode="auto">
            <a:xfrm>
              <a:off x="3541" y="2372"/>
              <a:ext cx="50" cy="18"/>
            </a:xfrm>
            <a:custGeom>
              <a:avLst/>
              <a:gdLst>
                <a:gd name="T0" fmla="*/ 36 w 50"/>
                <a:gd name="T1" fmla="*/ 2 h 18"/>
                <a:gd name="T2" fmla="*/ 32 w 50"/>
                <a:gd name="T3" fmla="*/ 0 h 18"/>
                <a:gd name="T4" fmla="*/ 30 w 50"/>
                <a:gd name="T5" fmla="*/ 0 h 18"/>
                <a:gd name="T6" fmla="*/ 14 w 50"/>
                <a:gd name="T7" fmla="*/ 2 h 18"/>
                <a:gd name="T8" fmla="*/ 12 w 50"/>
                <a:gd name="T9" fmla="*/ 2 h 18"/>
                <a:gd name="T10" fmla="*/ 12 w 50"/>
                <a:gd name="T11" fmla="*/ 2 h 18"/>
                <a:gd name="T12" fmla="*/ 10 w 50"/>
                <a:gd name="T13" fmla="*/ 2 h 18"/>
                <a:gd name="T14" fmla="*/ 6 w 50"/>
                <a:gd name="T15" fmla="*/ 4 h 18"/>
                <a:gd name="T16" fmla="*/ 4 w 50"/>
                <a:gd name="T17" fmla="*/ 2 h 18"/>
                <a:gd name="T18" fmla="*/ 0 w 50"/>
                <a:gd name="T19" fmla="*/ 6 h 18"/>
                <a:gd name="T20" fmla="*/ 0 w 50"/>
                <a:gd name="T21" fmla="*/ 10 h 18"/>
                <a:gd name="T22" fmla="*/ 2 w 50"/>
                <a:gd name="T23" fmla="*/ 16 h 18"/>
                <a:gd name="T24" fmla="*/ 10 w 50"/>
                <a:gd name="T25" fmla="*/ 18 h 18"/>
                <a:gd name="T26" fmla="*/ 10 w 50"/>
                <a:gd name="T27" fmla="*/ 18 h 18"/>
                <a:gd name="T28" fmla="*/ 14 w 50"/>
                <a:gd name="T29" fmla="*/ 18 h 18"/>
                <a:gd name="T30" fmla="*/ 14 w 50"/>
                <a:gd name="T31" fmla="*/ 18 h 18"/>
                <a:gd name="T32" fmla="*/ 16 w 50"/>
                <a:gd name="T33" fmla="*/ 16 h 18"/>
                <a:gd name="T34" fmla="*/ 18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38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6 w 50"/>
                <a:gd name="T79" fmla="*/ 6 h 18"/>
                <a:gd name="T80" fmla="*/ 26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38 w 50"/>
                <a:gd name="T107" fmla="*/ 6 h 18"/>
                <a:gd name="T108" fmla="*/ 40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2" y="4"/>
                  </a:lnTo>
                  <a:lnTo>
                    <a:pt x="12" y="2"/>
                  </a:lnTo>
                  <a:lnTo>
                    <a:pt x="12" y="2"/>
                  </a:lnTo>
                  <a:lnTo>
                    <a:pt x="12" y="2"/>
                  </a:lnTo>
                  <a:lnTo>
                    <a:pt x="12" y="2"/>
                  </a:lnTo>
                  <a:lnTo>
                    <a:pt x="12" y="4"/>
                  </a:lnTo>
                  <a:lnTo>
                    <a:pt x="12" y="4"/>
                  </a:lnTo>
                  <a:lnTo>
                    <a:pt x="12" y="2"/>
                  </a:lnTo>
                  <a:lnTo>
                    <a:pt x="12" y="2"/>
                  </a:lnTo>
                  <a:lnTo>
                    <a:pt x="10" y="2"/>
                  </a:lnTo>
                  <a:lnTo>
                    <a:pt x="10" y="2"/>
                  </a:lnTo>
                  <a:lnTo>
                    <a:pt x="10" y="2"/>
                  </a:lnTo>
                  <a:lnTo>
                    <a:pt x="10" y="2"/>
                  </a:lnTo>
                  <a:lnTo>
                    <a:pt x="10" y="2"/>
                  </a:lnTo>
                  <a:lnTo>
                    <a:pt x="6" y="2"/>
                  </a:lnTo>
                  <a:lnTo>
                    <a:pt x="6" y="4"/>
                  </a:lnTo>
                  <a:lnTo>
                    <a:pt x="6" y="4"/>
                  </a:lnTo>
                  <a:lnTo>
                    <a:pt x="6" y="2"/>
                  </a:lnTo>
                  <a:lnTo>
                    <a:pt x="4" y="4"/>
                  </a:lnTo>
                  <a:lnTo>
                    <a:pt x="4" y="2"/>
                  </a:lnTo>
                  <a:lnTo>
                    <a:pt x="4"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0" y="18"/>
                  </a:lnTo>
                  <a:lnTo>
                    <a:pt x="12" y="16"/>
                  </a:lnTo>
                  <a:lnTo>
                    <a:pt x="12" y="16"/>
                  </a:lnTo>
                  <a:lnTo>
                    <a:pt x="12" y="18"/>
                  </a:lnTo>
                  <a:lnTo>
                    <a:pt x="14" y="18"/>
                  </a:lnTo>
                  <a:lnTo>
                    <a:pt x="14" y="18"/>
                  </a:lnTo>
                  <a:lnTo>
                    <a:pt x="14" y="16"/>
                  </a:lnTo>
                  <a:lnTo>
                    <a:pt x="14" y="16"/>
                  </a:lnTo>
                  <a:lnTo>
                    <a:pt x="14" y="18"/>
                  </a:lnTo>
                  <a:lnTo>
                    <a:pt x="14" y="18"/>
                  </a:lnTo>
                  <a:lnTo>
                    <a:pt x="14" y="18"/>
                  </a:lnTo>
                  <a:lnTo>
                    <a:pt x="14" y="18"/>
                  </a:lnTo>
                  <a:lnTo>
                    <a:pt x="16" y="16"/>
                  </a:lnTo>
                  <a:lnTo>
                    <a:pt x="16" y="16"/>
                  </a:lnTo>
                  <a:lnTo>
                    <a:pt x="16" y="16"/>
                  </a:lnTo>
                  <a:lnTo>
                    <a:pt x="16" y="16"/>
                  </a:lnTo>
                  <a:lnTo>
                    <a:pt x="18" y="16"/>
                  </a:lnTo>
                  <a:lnTo>
                    <a:pt x="18" y="16"/>
                  </a:lnTo>
                  <a:lnTo>
                    <a:pt x="18" y="16"/>
                  </a:lnTo>
                  <a:lnTo>
                    <a:pt x="18" y="16"/>
                  </a:lnTo>
                  <a:lnTo>
                    <a:pt x="20" y="16"/>
                  </a:lnTo>
                  <a:lnTo>
                    <a:pt x="20" y="16"/>
                  </a:lnTo>
                  <a:lnTo>
                    <a:pt x="20" y="16"/>
                  </a:lnTo>
                  <a:lnTo>
                    <a:pt x="22" y="16"/>
                  </a:lnTo>
                  <a:lnTo>
                    <a:pt x="24" y="16"/>
                  </a:lnTo>
                  <a:lnTo>
                    <a:pt x="24" y="16"/>
                  </a:lnTo>
                  <a:lnTo>
                    <a:pt x="24" y="16"/>
                  </a:lnTo>
                  <a:lnTo>
                    <a:pt x="26" y="14"/>
                  </a:lnTo>
                  <a:lnTo>
                    <a:pt x="26" y="16"/>
                  </a:lnTo>
                  <a:lnTo>
                    <a:pt x="26" y="16"/>
                  </a:lnTo>
                  <a:lnTo>
                    <a:pt x="26" y="16"/>
                  </a:lnTo>
                  <a:lnTo>
                    <a:pt x="28" y="16"/>
                  </a:lnTo>
                  <a:lnTo>
                    <a:pt x="28" y="16"/>
                  </a:lnTo>
                  <a:lnTo>
                    <a:pt x="28" y="16"/>
                  </a:lnTo>
                  <a:lnTo>
                    <a:pt x="28" y="16"/>
                  </a:lnTo>
                  <a:lnTo>
                    <a:pt x="28" y="16"/>
                  </a:lnTo>
                  <a:lnTo>
                    <a:pt x="30" y="14"/>
                  </a:lnTo>
                  <a:lnTo>
                    <a:pt x="30" y="14"/>
                  </a:lnTo>
                  <a:lnTo>
                    <a:pt x="30" y="14"/>
                  </a:lnTo>
                  <a:lnTo>
                    <a:pt x="30" y="16"/>
                  </a:lnTo>
                  <a:lnTo>
                    <a:pt x="30" y="16"/>
                  </a:lnTo>
                  <a:lnTo>
                    <a:pt x="32" y="14"/>
                  </a:lnTo>
                  <a:lnTo>
                    <a:pt x="32" y="14"/>
                  </a:lnTo>
                  <a:lnTo>
                    <a:pt x="32" y="14"/>
                  </a:lnTo>
                  <a:lnTo>
                    <a:pt x="34" y="14"/>
                  </a:lnTo>
                  <a:lnTo>
                    <a:pt x="34" y="14"/>
                  </a:lnTo>
                  <a:lnTo>
                    <a:pt x="34" y="14"/>
                  </a:lnTo>
                  <a:lnTo>
                    <a:pt x="34" y="14"/>
                  </a:lnTo>
                  <a:lnTo>
                    <a:pt x="36" y="14"/>
                  </a:lnTo>
                  <a:lnTo>
                    <a:pt x="36" y="14"/>
                  </a:lnTo>
                  <a:lnTo>
                    <a:pt x="36" y="14"/>
                  </a:lnTo>
                  <a:lnTo>
                    <a:pt x="36" y="14"/>
                  </a:lnTo>
                  <a:lnTo>
                    <a:pt x="38" y="12"/>
                  </a:lnTo>
                  <a:lnTo>
                    <a:pt x="38" y="12"/>
                  </a:lnTo>
                  <a:lnTo>
                    <a:pt x="38" y="14"/>
                  </a:lnTo>
                  <a:lnTo>
                    <a:pt x="38" y="14"/>
                  </a:lnTo>
                  <a:lnTo>
                    <a:pt x="38" y="14"/>
                  </a:lnTo>
                  <a:lnTo>
                    <a:pt x="38" y="14"/>
                  </a:lnTo>
                  <a:lnTo>
                    <a:pt x="38" y="14"/>
                  </a:lnTo>
                  <a:lnTo>
                    <a:pt x="38" y="14"/>
                  </a:lnTo>
                  <a:lnTo>
                    <a:pt x="38" y="14"/>
                  </a:lnTo>
                  <a:lnTo>
                    <a:pt x="38"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6" y="4"/>
                  </a:lnTo>
                  <a:lnTo>
                    <a:pt x="46"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38" y="6"/>
                  </a:lnTo>
                  <a:lnTo>
                    <a:pt x="38" y="6"/>
                  </a:lnTo>
                  <a:lnTo>
                    <a:pt x="38" y="6"/>
                  </a:lnTo>
                  <a:lnTo>
                    <a:pt x="40" y="6"/>
                  </a:lnTo>
                  <a:lnTo>
                    <a:pt x="40" y="6"/>
                  </a:lnTo>
                  <a:lnTo>
                    <a:pt x="40" y="4"/>
                  </a:lnTo>
                  <a:lnTo>
                    <a:pt x="40" y="6"/>
                  </a:lnTo>
                  <a:lnTo>
                    <a:pt x="40" y="6"/>
                  </a:lnTo>
                  <a:lnTo>
                    <a:pt x="42" y="4"/>
                  </a:lnTo>
                  <a:lnTo>
                    <a:pt x="42" y="6"/>
                  </a:lnTo>
                  <a:lnTo>
                    <a:pt x="42" y="6"/>
                  </a:lnTo>
                  <a:lnTo>
                    <a:pt x="42" y="6"/>
                  </a:lnTo>
                  <a:lnTo>
                    <a:pt x="42" y="6"/>
                  </a:lnTo>
                  <a:lnTo>
                    <a:pt x="42" y="6"/>
                  </a:lnTo>
                  <a:lnTo>
                    <a:pt x="44" y="8"/>
                  </a:lnTo>
                  <a:lnTo>
                    <a:pt x="44" y="8"/>
                  </a:lnTo>
                  <a:lnTo>
                    <a:pt x="42" y="6"/>
                  </a:lnTo>
                  <a:lnTo>
                    <a:pt x="38" y="6"/>
                  </a:lnTo>
                  <a:close/>
                  <a:moveTo>
                    <a:pt x="44" y="10"/>
                  </a:moveTo>
                  <a:lnTo>
                    <a:pt x="44" y="10"/>
                  </a:lnTo>
                  <a:lnTo>
                    <a:pt x="44" y="10"/>
                  </a:lnTo>
                  <a:lnTo>
                    <a:pt x="44" y="10"/>
                  </a:lnTo>
                  <a:lnTo>
                    <a:pt x="44" y="10"/>
                  </a:lnTo>
                  <a:lnTo>
                    <a:pt x="44" y="10"/>
                  </a:lnTo>
                  <a:lnTo>
                    <a:pt x="44" y="10"/>
                  </a:lnTo>
                  <a:lnTo>
                    <a:pt x="44"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32"/>
            <p:cNvSpPr>
              <a:spLocks/>
            </p:cNvSpPr>
            <p:nvPr userDrawn="1"/>
          </p:nvSpPr>
          <p:spPr bwMode="auto">
            <a:xfrm>
              <a:off x="3543"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Rectangle 33"/>
            <p:cNvSpPr>
              <a:spLocks noChangeArrowheads="1"/>
            </p:cNvSpPr>
            <p:nvPr userDrawn="1"/>
          </p:nvSpPr>
          <p:spPr bwMode="auto">
            <a:xfrm>
              <a:off x="3555"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34"/>
            <p:cNvSpPr>
              <a:spLocks/>
            </p:cNvSpPr>
            <p:nvPr userDrawn="1"/>
          </p:nvSpPr>
          <p:spPr bwMode="auto">
            <a:xfrm>
              <a:off x="3503"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Rectangle 35"/>
            <p:cNvSpPr>
              <a:spLocks noChangeArrowheads="1"/>
            </p:cNvSpPr>
            <p:nvPr userDrawn="1"/>
          </p:nvSpPr>
          <p:spPr bwMode="auto">
            <a:xfrm>
              <a:off x="3475"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36"/>
            <p:cNvSpPr>
              <a:spLocks/>
            </p:cNvSpPr>
            <p:nvPr userDrawn="1"/>
          </p:nvSpPr>
          <p:spPr bwMode="auto">
            <a:xfrm>
              <a:off x="3463"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37"/>
            <p:cNvSpPr>
              <a:spLocks noEditPoints="1"/>
            </p:cNvSpPr>
            <p:nvPr userDrawn="1"/>
          </p:nvSpPr>
          <p:spPr bwMode="auto">
            <a:xfrm>
              <a:off x="3461" y="2372"/>
              <a:ext cx="50" cy="18"/>
            </a:xfrm>
            <a:custGeom>
              <a:avLst/>
              <a:gdLst>
                <a:gd name="T0" fmla="*/ 36 w 50"/>
                <a:gd name="T1" fmla="*/ 2 h 18"/>
                <a:gd name="T2" fmla="*/ 34 w 50"/>
                <a:gd name="T3" fmla="*/ 0 h 18"/>
                <a:gd name="T4" fmla="*/ 32 w 50"/>
                <a:gd name="T5" fmla="*/ 0 h 18"/>
                <a:gd name="T6" fmla="*/ 14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0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6 w 50"/>
                <a:gd name="T83" fmla="*/ 6 h 18"/>
                <a:gd name="T84" fmla="*/ 26 w 50"/>
                <a:gd name="T85" fmla="*/ 6 h 18"/>
                <a:gd name="T86" fmla="*/ 26 w 50"/>
                <a:gd name="T87" fmla="*/ 6 h 18"/>
                <a:gd name="T88" fmla="*/ 26 w 50"/>
                <a:gd name="T89" fmla="*/ 6 h 18"/>
                <a:gd name="T90" fmla="*/ 22 w 50"/>
                <a:gd name="T91" fmla="*/ 6 h 18"/>
                <a:gd name="T92" fmla="*/ 20 w 50"/>
                <a:gd name="T93" fmla="*/ 4 h 18"/>
                <a:gd name="T94" fmla="*/ 20 w 50"/>
                <a:gd name="T95" fmla="*/ 6 h 18"/>
                <a:gd name="T96" fmla="*/ 20 w 50"/>
                <a:gd name="T97" fmla="*/ 6 h 18"/>
                <a:gd name="T98" fmla="*/ 20 w 50"/>
                <a:gd name="T99" fmla="*/ 6 h 18"/>
                <a:gd name="T100" fmla="*/ 40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2" y="2"/>
                  </a:lnTo>
                  <a:lnTo>
                    <a:pt x="32" y="2"/>
                  </a:lnTo>
                  <a:lnTo>
                    <a:pt x="32" y="2"/>
                  </a:lnTo>
                  <a:lnTo>
                    <a:pt x="32" y="0"/>
                  </a:lnTo>
                  <a:lnTo>
                    <a:pt x="32" y="0"/>
                  </a:lnTo>
                  <a:lnTo>
                    <a:pt x="24" y="0"/>
                  </a:lnTo>
                  <a:lnTo>
                    <a:pt x="14" y="2"/>
                  </a:lnTo>
                  <a:lnTo>
                    <a:pt x="14"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0" y="2"/>
                  </a:lnTo>
                  <a:lnTo>
                    <a:pt x="10" y="2"/>
                  </a:lnTo>
                  <a:lnTo>
                    <a:pt x="6" y="2"/>
                  </a:lnTo>
                  <a:lnTo>
                    <a:pt x="6" y="4"/>
                  </a:lnTo>
                  <a:lnTo>
                    <a:pt x="6" y="4"/>
                  </a:lnTo>
                  <a:lnTo>
                    <a:pt x="6" y="2"/>
                  </a:lnTo>
                  <a:lnTo>
                    <a:pt x="6"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2"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4" y="14"/>
                  </a:lnTo>
                  <a:lnTo>
                    <a:pt x="44" y="14"/>
                  </a:lnTo>
                  <a:lnTo>
                    <a:pt x="42" y="16"/>
                  </a:lnTo>
                  <a:lnTo>
                    <a:pt x="42" y="16"/>
                  </a:lnTo>
                  <a:lnTo>
                    <a:pt x="48" y="14"/>
                  </a:lnTo>
                  <a:lnTo>
                    <a:pt x="48"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6" y="6"/>
                  </a:moveTo>
                  <a:lnTo>
                    <a:pt x="26" y="6"/>
                  </a:lnTo>
                  <a:lnTo>
                    <a:pt x="26" y="6"/>
                  </a:lnTo>
                  <a:lnTo>
                    <a:pt x="26" y="6"/>
                  </a:lnTo>
                  <a:lnTo>
                    <a:pt x="26"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20" y="6"/>
                  </a:moveTo>
                  <a:lnTo>
                    <a:pt x="20" y="6"/>
                  </a:lnTo>
                  <a:lnTo>
                    <a:pt x="20" y="6"/>
                  </a:lnTo>
                  <a:lnTo>
                    <a:pt x="20" y="6"/>
                  </a:lnTo>
                  <a:close/>
                  <a:moveTo>
                    <a:pt x="38" y="12"/>
                  </a:moveTo>
                  <a:lnTo>
                    <a:pt x="40" y="12"/>
                  </a:lnTo>
                  <a:lnTo>
                    <a:pt x="40"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38"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38"/>
            <p:cNvSpPr>
              <a:spLocks/>
            </p:cNvSpPr>
            <p:nvPr userDrawn="1"/>
          </p:nvSpPr>
          <p:spPr bwMode="auto">
            <a:xfrm>
              <a:off x="3423"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Rectangle 39"/>
            <p:cNvSpPr>
              <a:spLocks noChangeArrowheads="1"/>
            </p:cNvSpPr>
            <p:nvPr userDrawn="1"/>
          </p:nvSpPr>
          <p:spPr bwMode="auto">
            <a:xfrm>
              <a:off x="3395"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40"/>
            <p:cNvSpPr>
              <a:spLocks/>
            </p:cNvSpPr>
            <p:nvPr userDrawn="1"/>
          </p:nvSpPr>
          <p:spPr bwMode="auto">
            <a:xfrm>
              <a:off x="3383" y="2376"/>
              <a:ext cx="2" cy="0"/>
            </a:xfrm>
            <a:custGeom>
              <a:avLst/>
              <a:gdLst>
                <a:gd name="T0" fmla="*/ 0 w 2"/>
                <a:gd name="T1" fmla="*/ 0 w 2"/>
                <a:gd name="T2" fmla="*/ 0 w 2"/>
                <a:gd name="T3" fmla="*/ 0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0" y="0"/>
                  </a:lnTo>
                  <a:lnTo>
                    <a:pt x="0"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41"/>
            <p:cNvSpPr>
              <a:spLocks noEditPoints="1"/>
            </p:cNvSpPr>
            <p:nvPr userDrawn="1"/>
          </p:nvSpPr>
          <p:spPr bwMode="auto">
            <a:xfrm>
              <a:off x="3381" y="2372"/>
              <a:ext cx="50" cy="18"/>
            </a:xfrm>
            <a:custGeom>
              <a:avLst/>
              <a:gdLst>
                <a:gd name="T0" fmla="*/ 36 w 50"/>
                <a:gd name="T1" fmla="*/ 2 h 18"/>
                <a:gd name="T2" fmla="*/ 34 w 50"/>
                <a:gd name="T3" fmla="*/ 0 h 18"/>
                <a:gd name="T4" fmla="*/ 32 w 50"/>
                <a:gd name="T5" fmla="*/ 0 h 18"/>
                <a:gd name="T6" fmla="*/ 16 w 50"/>
                <a:gd name="T7" fmla="*/ 2 h 18"/>
                <a:gd name="T8" fmla="*/ 14 w 50"/>
                <a:gd name="T9" fmla="*/ 2 h 18"/>
                <a:gd name="T10" fmla="*/ 12 w 50"/>
                <a:gd name="T11" fmla="*/ 2 h 18"/>
                <a:gd name="T12" fmla="*/ 12 w 50"/>
                <a:gd name="T13" fmla="*/ 2 h 18"/>
                <a:gd name="T14" fmla="*/ 8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6 w 50"/>
                <a:gd name="T39" fmla="*/ 16 h 18"/>
                <a:gd name="T40" fmla="*/ 28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8 w 50"/>
                <a:gd name="T69" fmla="*/ 0 h 18"/>
                <a:gd name="T70" fmla="*/ 36 w 50"/>
                <a:gd name="T71" fmla="*/ 6 h 18"/>
                <a:gd name="T72" fmla="*/ 34 w 50"/>
                <a:gd name="T73" fmla="*/ 6 h 18"/>
                <a:gd name="T74" fmla="*/ 34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8" y="0"/>
                  </a:moveTo>
                  <a:lnTo>
                    <a:pt x="38" y="2"/>
                  </a:lnTo>
                  <a:lnTo>
                    <a:pt x="36" y="0"/>
                  </a:lnTo>
                  <a:lnTo>
                    <a:pt x="36" y="2"/>
                  </a:lnTo>
                  <a:lnTo>
                    <a:pt x="36" y="2"/>
                  </a:lnTo>
                  <a:lnTo>
                    <a:pt x="36"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4" y="2"/>
                  </a:lnTo>
                  <a:lnTo>
                    <a:pt x="14" y="2"/>
                  </a:lnTo>
                  <a:lnTo>
                    <a:pt x="12" y="4"/>
                  </a:lnTo>
                  <a:lnTo>
                    <a:pt x="12" y="4"/>
                  </a:lnTo>
                  <a:lnTo>
                    <a:pt x="12" y="2"/>
                  </a:lnTo>
                  <a:lnTo>
                    <a:pt x="12" y="2"/>
                  </a:lnTo>
                  <a:lnTo>
                    <a:pt x="12" y="2"/>
                  </a:lnTo>
                  <a:lnTo>
                    <a:pt x="12" y="2"/>
                  </a:lnTo>
                  <a:lnTo>
                    <a:pt x="12" y="2"/>
                  </a:lnTo>
                  <a:lnTo>
                    <a:pt x="12" y="2"/>
                  </a:lnTo>
                  <a:lnTo>
                    <a:pt x="12" y="2"/>
                  </a:lnTo>
                  <a:lnTo>
                    <a:pt x="8" y="2"/>
                  </a:lnTo>
                  <a:lnTo>
                    <a:pt x="8" y="4"/>
                  </a:lnTo>
                  <a:lnTo>
                    <a:pt x="8" y="4"/>
                  </a:lnTo>
                  <a:lnTo>
                    <a:pt x="6" y="2"/>
                  </a:lnTo>
                  <a:lnTo>
                    <a:pt x="6" y="4"/>
                  </a:lnTo>
                  <a:lnTo>
                    <a:pt x="6" y="2"/>
                  </a:lnTo>
                  <a:lnTo>
                    <a:pt x="6" y="2"/>
                  </a:lnTo>
                  <a:lnTo>
                    <a:pt x="2" y="4"/>
                  </a:lnTo>
                  <a:lnTo>
                    <a:pt x="2" y="4"/>
                  </a:lnTo>
                  <a:lnTo>
                    <a:pt x="2" y="6"/>
                  </a:lnTo>
                  <a:lnTo>
                    <a:pt x="2" y="6"/>
                  </a:lnTo>
                  <a:lnTo>
                    <a:pt x="0" y="8"/>
                  </a:lnTo>
                  <a:lnTo>
                    <a:pt x="0" y="8"/>
                  </a:lnTo>
                  <a:lnTo>
                    <a:pt x="0" y="10"/>
                  </a:lnTo>
                  <a:lnTo>
                    <a:pt x="0" y="10"/>
                  </a:lnTo>
                  <a:lnTo>
                    <a:pt x="0" y="10"/>
                  </a:lnTo>
                  <a:lnTo>
                    <a:pt x="0" y="10"/>
                  </a:lnTo>
                  <a:lnTo>
                    <a:pt x="2" y="16"/>
                  </a:lnTo>
                  <a:lnTo>
                    <a:pt x="8" y="16"/>
                  </a:lnTo>
                  <a:lnTo>
                    <a:pt x="8" y="16"/>
                  </a:lnTo>
                  <a:lnTo>
                    <a:pt x="10" y="18"/>
                  </a:lnTo>
                  <a:lnTo>
                    <a:pt x="10" y="18"/>
                  </a:lnTo>
                  <a:lnTo>
                    <a:pt x="10" y="16"/>
                  </a:lnTo>
                  <a:lnTo>
                    <a:pt x="10" y="18"/>
                  </a:lnTo>
                  <a:lnTo>
                    <a:pt x="10" y="18"/>
                  </a:lnTo>
                  <a:lnTo>
                    <a:pt x="12" y="18"/>
                  </a:lnTo>
                  <a:lnTo>
                    <a:pt x="12" y="16"/>
                  </a:lnTo>
                  <a:lnTo>
                    <a:pt x="12" y="16"/>
                  </a:lnTo>
                  <a:lnTo>
                    <a:pt x="14"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6" y="16"/>
                  </a:lnTo>
                  <a:lnTo>
                    <a:pt x="26" y="16"/>
                  </a:lnTo>
                  <a:lnTo>
                    <a:pt x="26" y="16"/>
                  </a:lnTo>
                  <a:lnTo>
                    <a:pt x="26" y="14"/>
                  </a:lnTo>
                  <a:lnTo>
                    <a:pt x="28" y="16"/>
                  </a:lnTo>
                  <a:lnTo>
                    <a:pt x="28"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40" y="14"/>
                  </a:lnTo>
                  <a:lnTo>
                    <a:pt x="38" y="14"/>
                  </a:lnTo>
                  <a:lnTo>
                    <a:pt x="38" y="14"/>
                  </a:lnTo>
                  <a:lnTo>
                    <a:pt x="40" y="14"/>
                  </a:lnTo>
                  <a:lnTo>
                    <a:pt x="40" y="14"/>
                  </a:lnTo>
                  <a:lnTo>
                    <a:pt x="40" y="14"/>
                  </a:lnTo>
                  <a:lnTo>
                    <a:pt x="40" y="14"/>
                  </a:lnTo>
                  <a:lnTo>
                    <a:pt x="40" y="14"/>
                  </a:lnTo>
                  <a:lnTo>
                    <a:pt x="40" y="14"/>
                  </a:lnTo>
                  <a:lnTo>
                    <a:pt x="40" y="14"/>
                  </a:lnTo>
                  <a:lnTo>
                    <a:pt x="40" y="14"/>
                  </a:lnTo>
                  <a:lnTo>
                    <a:pt x="40" y="12"/>
                  </a:lnTo>
                  <a:lnTo>
                    <a:pt x="40" y="12"/>
                  </a:lnTo>
                  <a:lnTo>
                    <a:pt x="40"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2" y="0"/>
                  </a:lnTo>
                  <a:lnTo>
                    <a:pt x="38" y="0"/>
                  </a:lnTo>
                  <a:lnTo>
                    <a:pt x="38" y="0"/>
                  </a:lnTo>
                  <a:close/>
                  <a:moveTo>
                    <a:pt x="38" y="6"/>
                  </a:moveTo>
                  <a:lnTo>
                    <a:pt x="38" y="6"/>
                  </a:lnTo>
                  <a:lnTo>
                    <a:pt x="36" y="6"/>
                  </a:lnTo>
                  <a:lnTo>
                    <a:pt x="36" y="6"/>
                  </a:lnTo>
                  <a:lnTo>
                    <a:pt x="38" y="6"/>
                  </a:lnTo>
                  <a:lnTo>
                    <a:pt x="38" y="6"/>
                  </a:lnTo>
                  <a:close/>
                  <a:moveTo>
                    <a:pt x="34" y="6"/>
                  </a:moveTo>
                  <a:lnTo>
                    <a:pt x="34" y="6"/>
                  </a:lnTo>
                  <a:lnTo>
                    <a:pt x="34" y="6"/>
                  </a:lnTo>
                  <a:lnTo>
                    <a:pt x="34" y="6"/>
                  </a:lnTo>
                  <a:lnTo>
                    <a:pt x="34" y="6"/>
                  </a:lnTo>
                  <a:lnTo>
                    <a:pt x="34" y="6"/>
                  </a:lnTo>
                  <a:lnTo>
                    <a:pt x="34"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2" y="6"/>
                  </a:lnTo>
                  <a:lnTo>
                    <a:pt x="22" y="6"/>
                  </a:lnTo>
                  <a:lnTo>
                    <a:pt x="22" y="6"/>
                  </a:lnTo>
                  <a:lnTo>
                    <a:pt x="22" y="6"/>
                  </a:lnTo>
                  <a:lnTo>
                    <a:pt x="24" y="6"/>
                  </a:lnTo>
                  <a:lnTo>
                    <a:pt x="24" y="6"/>
                  </a:lnTo>
                  <a:close/>
                  <a:moveTo>
                    <a:pt x="22" y="4"/>
                  </a:moveTo>
                  <a:lnTo>
                    <a:pt x="22" y="4"/>
                  </a:lnTo>
                  <a:lnTo>
                    <a:pt x="22"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2" y="6"/>
                  </a:lnTo>
                  <a:lnTo>
                    <a:pt x="42" y="6"/>
                  </a:lnTo>
                  <a:lnTo>
                    <a:pt x="42" y="4"/>
                  </a:lnTo>
                  <a:lnTo>
                    <a:pt x="42" y="6"/>
                  </a:lnTo>
                  <a:lnTo>
                    <a:pt x="42" y="6"/>
                  </a:lnTo>
                  <a:lnTo>
                    <a:pt x="44" y="4"/>
                  </a:lnTo>
                  <a:lnTo>
                    <a:pt x="42" y="6"/>
                  </a:lnTo>
                  <a:lnTo>
                    <a:pt x="42"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42"/>
            <p:cNvSpPr>
              <a:spLocks/>
            </p:cNvSpPr>
            <p:nvPr userDrawn="1"/>
          </p:nvSpPr>
          <p:spPr bwMode="auto">
            <a:xfrm>
              <a:off x="3343"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43"/>
            <p:cNvSpPr>
              <a:spLocks noEditPoints="1"/>
            </p:cNvSpPr>
            <p:nvPr userDrawn="1"/>
          </p:nvSpPr>
          <p:spPr bwMode="auto">
            <a:xfrm>
              <a:off x="3303" y="2372"/>
              <a:ext cx="50" cy="18"/>
            </a:xfrm>
            <a:custGeom>
              <a:avLst/>
              <a:gdLst>
                <a:gd name="T0" fmla="*/ 36 w 50"/>
                <a:gd name="T1" fmla="*/ 2 h 18"/>
                <a:gd name="T2" fmla="*/ 32 w 50"/>
                <a:gd name="T3" fmla="*/ 0 h 18"/>
                <a:gd name="T4" fmla="*/ 30 w 50"/>
                <a:gd name="T5" fmla="*/ 0 h 18"/>
                <a:gd name="T6" fmla="*/ 14 w 50"/>
                <a:gd name="T7" fmla="*/ 2 h 18"/>
                <a:gd name="T8" fmla="*/ 12 w 50"/>
                <a:gd name="T9" fmla="*/ 2 h 18"/>
                <a:gd name="T10" fmla="*/ 10 w 50"/>
                <a:gd name="T11" fmla="*/ 2 h 18"/>
                <a:gd name="T12" fmla="*/ 10 w 50"/>
                <a:gd name="T13" fmla="*/ 2 h 18"/>
                <a:gd name="T14" fmla="*/ 6 w 50"/>
                <a:gd name="T15" fmla="*/ 4 h 18"/>
                <a:gd name="T16" fmla="*/ 4 w 50"/>
                <a:gd name="T17" fmla="*/ 2 h 18"/>
                <a:gd name="T18" fmla="*/ 0 w 50"/>
                <a:gd name="T19" fmla="*/ 6 h 18"/>
                <a:gd name="T20" fmla="*/ 0 w 50"/>
                <a:gd name="T21" fmla="*/ 10 h 18"/>
                <a:gd name="T22" fmla="*/ 2 w 50"/>
                <a:gd name="T23" fmla="*/ 16 h 18"/>
                <a:gd name="T24" fmla="*/ 10 w 50"/>
                <a:gd name="T25" fmla="*/ 18 h 18"/>
                <a:gd name="T26" fmla="*/ 10 w 50"/>
                <a:gd name="T27" fmla="*/ 18 h 18"/>
                <a:gd name="T28" fmla="*/ 12 w 50"/>
                <a:gd name="T29" fmla="*/ 18 h 18"/>
                <a:gd name="T30" fmla="*/ 14 w 50"/>
                <a:gd name="T31" fmla="*/ 18 h 18"/>
                <a:gd name="T32" fmla="*/ 16 w 50"/>
                <a:gd name="T33" fmla="*/ 16 h 18"/>
                <a:gd name="T34" fmla="*/ 16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38 w 50"/>
                <a:gd name="T57" fmla="*/ 14 h 18"/>
                <a:gd name="T58" fmla="*/ 40 w 50"/>
                <a:gd name="T59" fmla="*/ 14 h 18"/>
                <a:gd name="T60" fmla="*/ 40 w 50"/>
                <a:gd name="T61" fmla="*/ 12 h 18"/>
                <a:gd name="T62" fmla="*/ 44 w 50"/>
                <a:gd name="T63" fmla="*/ 12 h 18"/>
                <a:gd name="T64" fmla="*/ 40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6 w 50"/>
                <a:gd name="T79" fmla="*/ 6 h 18"/>
                <a:gd name="T80" fmla="*/ 26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38 w 50"/>
                <a:gd name="T107" fmla="*/ 6 h 18"/>
                <a:gd name="T108" fmla="*/ 40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2" y="4"/>
                  </a:lnTo>
                  <a:lnTo>
                    <a:pt x="12" y="2"/>
                  </a:lnTo>
                  <a:lnTo>
                    <a:pt x="12" y="2"/>
                  </a:lnTo>
                  <a:lnTo>
                    <a:pt x="12" y="2"/>
                  </a:lnTo>
                  <a:lnTo>
                    <a:pt x="12" y="2"/>
                  </a:lnTo>
                  <a:lnTo>
                    <a:pt x="12" y="4"/>
                  </a:lnTo>
                  <a:lnTo>
                    <a:pt x="12" y="4"/>
                  </a:lnTo>
                  <a:lnTo>
                    <a:pt x="10" y="2"/>
                  </a:lnTo>
                  <a:lnTo>
                    <a:pt x="10" y="2"/>
                  </a:lnTo>
                  <a:lnTo>
                    <a:pt x="10" y="2"/>
                  </a:lnTo>
                  <a:lnTo>
                    <a:pt x="10" y="2"/>
                  </a:lnTo>
                  <a:lnTo>
                    <a:pt x="10" y="2"/>
                  </a:lnTo>
                  <a:lnTo>
                    <a:pt x="10" y="2"/>
                  </a:lnTo>
                  <a:lnTo>
                    <a:pt x="10" y="2"/>
                  </a:lnTo>
                  <a:lnTo>
                    <a:pt x="6" y="2"/>
                  </a:lnTo>
                  <a:lnTo>
                    <a:pt x="6" y="4"/>
                  </a:lnTo>
                  <a:lnTo>
                    <a:pt x="6" y="4"/>
                  </a:lnTo>
                  <a:lnTo>
                    <a:pt x="6" y="2"/>
                  </a:lnTo>
                  <a:lnTo>
                    <a:pt x="4" y="4"/>
                  </a:lnTo>
                  <a:lnTo>
                    <a:pt x="4" y="2"/>
                  </a:lnTo>
                  <a:lnTo>
                    <a:pt x="4"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0" y="18"/>
                  </a:lnTo>
                  <a:lnTo>
                    <a:pt x="10" y="16"/>
                  </a:lnTo>
                  <a:lnTo>
                    <a:pt x="10" y="16"/>
                  </a:lnTo>
                  <a:lnTo>
                    <a:pt x="12" y="18"/>
                  </a:lnTo>
                  <a:lnTo>
                    <a:pt x="12" y="18"/>
                  </a:lnTo>
                  <a:lnTo>
                    <a:pt x="12" y="18"/>
                  </a:lnTo>
                  <a:lnTo>
                    <a:pt x="14" y="16"/>
                  </a:lnTo>
                  <a:lnTo>
                    <a:pt x="14" y="16"/>
                  </a:lnTo>
                  <a:lnTo>
                    <a:pt x="14" y="18"/>
                  </a:lnTo>
                  <a:lnTo>
                    <a:pt x="14" y="18"/>
                  </a:lnTo>
                  <a:lnTo>
                    <a:pt x="14" y="18"/>
                  </a:lnTo>
                  <a:lnTo>
                    <a:pt x="14" y="18"/>
                  </a:lnTo>
                  <a:lnTo>
                    <a:pt x="16" y="16"/>
                  </a:lnTo>
                  <a:lnTo>
                    <a:pt x="16" y="16"/>
                  </a:lnTo>
                  <a:lnTo>
                    <a:pt x="16" y="16"/>
                  </a:lnTo>
                  <a:lnTo>
                    <a:pt x="16" y="16"/>
                  </a:lnTo>
                  <a:lnTo>
                    <a:pt x="16" y="16"/>
                  </a:lnTo>
                  <a:lnTo>
                    <a:pt x="16" y="16"/>
                  </a:lnTo>
                  <a:lnTo>
                    <a:pt x="16" y="16"/>
                  </a:lnTo>
                  <a:lnTo>
                    <a:pt x="18" y="16"/>
                  </a:lnTo>
                  <a:lnTo>
                    <a:pt x="20" y="16"/>
                  </a:lnTo>
                  <a:lnTo>
                    <a:pt x="20" y="16"/>
                  </a:lnTo>
                  <a:lnTo>
                    <a:pt x="20" y="16"/>
                  </a:lnTo>
                  <a:lnTo>
                    <a:pt x="22" y="16"/>
                  </a:lnTo>
                  <a:lnTo>
                    <a:pt x="24" y="16"/>
                  </a:lnTo>
                  <a:lnTo>
                    <a:pt x="24" y="16"/>
                  </a:lnTo>
                  <a:lnTo>
                    <a:pt x="24" y="16"/>
                  </a:lnTo>
                  <a:lnTo>
                    <a:pt x="26" y="14"/>
                  </a:lnTo>
                  <a:lnTo>
                    <a:pt x="26" y="16"/>
                  </a:lnTo>
                  <a:lnTo>
                    <a:pt x="26" y="16"/>
                  </a:lnTo>
                  <a:lnTo>
                    <a:pt x="26" y="16"/>
                  </a:lnTo>
                  <a:lnTo>
                    <a:pt x="28" y="16"/>
                  </a:lnTo>
                  <a:lnTo>
                    <a:pt x="28" y="16"/>
                  </a:lnTo>
                  <a:lnTo>
                    <a:pt x="28" y="16"/>
                  </a:lnTo>
                  <a:lnTo>
                    <a:pt x="28" y="16"/>
                  </a:lnTo>
                  <a:lnTo>
                    <a:pt x="28" y="16"/>
                  </a:lnTo>
                  <a:lnTo>
                    <a:pt x="30" y="14"/>
                  </a:lnTo>
                  <a:lnTo>
                    <a:pt x="30" y="14"/>
                  </a:lnTo>
                  <a:lnTo>
                    <a:pt x="30" y="14"/>
                  </a:lnTo>
                  <a:lnTo>
                    <a:pt x="30" y="16"/>
                  </a:lnTo>
                  <a:lnTo>
                    <a:pt x="30" y="16"/>
                  </a:lnTo>
                  <a:lnTo>
                    <a:pt x="32" y="14"/>
                  </a:lnTo>
                  <a:lnTo>
                    <a:pt x="32" y="14"/>
                  </a:lnTo>
                  <a:lnTo>
                    <a:pt x="32" y="14"/>
                  </a:lnTo>
                  <a:lnTo>
                    <a:pt x="34" y="14"/>
                  </a:lnTo>
                  <a:lnTo>
                    <a:pt x="34" y="14"/>
                  </a:lnTo>
                  <a:lnTo>
                    <a:pt x="34" y="14"/>
                  </a:lnTo>
                  <a:lnTo>
                    <a:pt x="34" y="14"/>
                  </a:lnTo>
                  <a:lnTo>
                    <a:pt x="36" y="14"/>
                  </a:lnTo>
                  <a:lnTo>
                    <a:pt x="36" y="14"/>
                  </a:lnTo>
                  <a:lnTo>
                    <a:pt x="36" y="14"/>
                  </a:lnTo>
                  <a:lnTo>
                    <a:pt x="36" y="14"/>
                  </a:lnTo>
                  <a:lnTo>
                    <a:pt x="38" y="12"/>
                  </a:lnTo>
                  <a:lnTo>
                    <a:pt x="38" y="12"/>
                  </a:lnTo>
                  <a:lnTo>
                    <a:pt x="38" y="14"/>
                  </a:lnTo>
                  <a:lnTo>
                    <a:pt x="38" y="14"/>
                  </a:lnTo>
                  <a:lnTo>
                    <a:pt x="38" y="14"/>
                  </a:lnTo>
                  <a:lnTo>
                    <a:pt x="38" y="14"/>
                  </a:lnTo>
                  <a:lnTo>
                    <a:pt x="38" y="14"/>
                  </a:lnTo>
                  <a:lnTo>
                    <a:pt x="38" y="14"/>
                  </a:lnTo>
                  <a:lnTo>
                    <a:pt x="38" y="14"/>
                  </a:lnTo>
                  <a:lnTo>
                    <a:pt x="38" y="14"/>
                  </a:lnTo>
                  <a:lnTo>
                    <a:pt x="40" y="14"/>
                  </a:lnTo>
                  <a:lnTo>
                    <a:pt x="40" y="14"/>
                  </a:lnTo>
                  <a:lnTo>
                    <a:pt x="40" y="14"/>
                  </a:lnTo>
                  <a:lnTo>
                    <a:pt x="40" y="12"/>
                  </a:lnTo>
                  <a:lnTo>
                    <a:pt x="40" y="12"/>
                  </a:lnTo>
                  <a:lnTo>
                    <a:pt x="40" y="14"/>
                  </a:lnTo>
                  <a:lnTo>
                    <a:pt x="40" y="12"/>
                  </a:lnTo>
                  <a:lnTo>
                    <a:pt x="40" y="12"/>
                  </a:lnTo>
                  <a:lnTo>
                    <a:pt x="40" y="12"/>
                  </a:lnTo>
                  <a:lnTo>
                    <a:pt x="44" y="12"/>
                  </a:lnTo>
                  <a:lnTo>
                    <a:pt x="44" y="12"/>
                  </a:lnTo>
                  <a:lnTo>
                    <a:pt x="42" y="14"/>
                  </a:lnTo>
                  <a:lnTo>
                    <a:pt x="42" y="14"/>
                  </a:lnTo>
                  <a:lnTo>
                    <a:pt x="40" y="16"/>
                  </a:lnTo>
                  <a:lnTo>
                    <a:pt x="40" y="16"/>
                  </a:lnTo>
                  <a:lnTo>
                    <a:pt x="46" y="14"/>
                  </a:lnTo>
                  <a:lnTo>
                    <a:pt x="48" y="12"/>
                  </a:lnTo>
                  <a:lnTo>
                    <a:pt x="50" y="8"/>
                  </a:lnTo>
                  <a:lnTo>
                    <a:pt x="50" y="8"/>
                  </a:lnTo>
                  <a:lnTo>
                    <a:pt x="46" y="4"/>
                  </a:lnTo>
                  <a:lnTo>
                    <a:pt x="46"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38" y="6"/>
                  </a:lnTo>
                  <a:lnTo>
                    <a:pt x="38" y="6"/>
                  </a:lnTo>
                  <a:lnTo>
                    <a:pt x="38" y="6"/>
                  </a:lnTo>
                  <a:lnTo>
                    <a:pt x="40" y="6"/>
                  </a:lnTo>
                  <a:lnTo>
                    <a:pt x="40" y="6"/>
                  </a:lnTo>
                  <a:lnTo>
                    <a:pt x="40" y="4"/>
                  </a:lnTo>
                  <a:lnTo>
                    <a:pt x="40" y="6"/>
                  </a:lnTo>
                  <a:lnTo>
                    <a:pt x="40" y="6"/>
                  </a:lnTo>
                  <a:lnTo>
                    <a:pt x="42" y="4"/>
                  </a:lnTo>
                  <a:lnTo>
                    <a:pt x="42" y="6"/>
                  </a:lnTo>
                  <a:lnTo>
                    <a:pt x="42" y="6"/>
                  </a:lnTo>
                  <a:lnTo>
                    <a:pt x="42" y="6"/>
                  </a:lnTo>
                  <a:lnTo>
                    <a:pt x="42" y="6"/>
                  </a:lnTo>
                  <a:lnTo>
                    <a:pt x="42" y="6"/>
                  </a:lnTo>
                  <a:lnTo>
                    <a:pt x="44" y="8"/>
                  </a:lnTo>
                  <a:lnTo>
                    <a:pt x="44" y="8"/>
                  </a:lnTo>
                  <a:lnTo>
                    <a:pt x="40" y="6"/>
                  </a:lnTo>
                  <a:lnTo>
                    <a:pt x="38" y="6"/>
                  </a:lnTo>
                  <a:close/>
                  <a:moveTo>
                    <a:pt x="44" y="10"/>
                  </a:moveTo>
                  <a:lnTo>
                    <a:pt x="44" y="10"/>
                  </a:lnTo>
                  <a:lnTo>
                    <a:pt x="44" y="10"/>
                  </a:lnTo>
                  <a:lnTo>
                    <a:pt x="44" y="10"/>
                  </a:lnTo>
                  <a:lnTo>
                    <a:pt x="44" y="10"/>
                  </a:lnTo>
                  <a:lnTo>
                    <a:pt x="44" y="10"/>
                  </a:lnTo>
                  <a:lnTo>
                    <a:pt x="44" y="10"/>
                  </a:lnTo>
                  <a:lnTo>
                    <a:pt x="44"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Rectangle 44"/>
            <p:cNvSpPr>
              <a:spLocks noChangeArrowheads="1"/>
            </p:cNvSpPr>
            <p:nvPr userDrawn="1"/>
          </p:nvSpPr>
          <p:spPr bwMode="auto">
            <a:xfrm>
              <a:off x="3317"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45"/>
            <p:cNvSpPr>
              <a:spLocks/>
            </p:cNvSpPr>
            <p:nvPr userDrawn="1"/>
          </p:nvSpPr>
          <p:spPr bwMode="auto">
            <a:xfrm>
              <a:off x="3305"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46"/>
            <p:cNvSpPr>
              <a:spLocks/>
            </p:cNvSpPr>
            <p:nvPr userDrawn="1"/>
          </p:nvSpPr>
          <p:spPr bwMode="auto">
            <a:xfrm>
              <a:off x="3265"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Rectangle 47"/>
            <p:cNvSpPr>
              <a:spLocks noChangeArrowheads="1"/>
            </p:cNvSpPr>
            <p:nvPr userDrawn="1"/>
          </p:nvSpPr>
          <p:spPr bwMode="auto">
            <a:xfrm>
              <a:off x="3237"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48"/>
            <p:cNvSpPr>
              <a:spLocks/>
            </p:cNvSpPr>
            <p:nvPr userDrawn="1"/>
          </p:nvSpPr>
          <p:spPr bwMode="auto">
            <a:xfrm>
              <a:off x="3225"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49"/>
            <p:cNvSpPr>
              <a:spLocks noEditPoints="1"/>
            </p:cNvSpPr>
            <p:nvPr userDrawn="1"/>
          </p:nvSpPr>
          <p:spPr bwMode="auto">
            <a:xfrm>
              <a:off x="3223" y="2372"/>
              <a:ext cx="50" cy="18"/>
            </a:xfrm>
            <a:custGeom>
              <a:avLst/>
              <a:gdLst>
                <a:gd name="T0" fmla="*/ 36 w 50"/>
                <a:gd name="T1" fmla="*/ 2 h 18"/>
                <a:gd name="T2" fmla="*/ 34 w 50"/>
                <a:gd name="T3" fmla="*/ 0 h 18"/>
                <a:gd name="T4" fmla="*/ 32 w 50"/>
                <a:gd name="T5" fmla="*/ 0 h 18"/>
                <a:gd name="T6" fmla="*/ 14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0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6 w 50"/>
                <a:gd name="T83" fmla="*/ 6 h 18"/>
                <a:gd name="T84" fmla="*/ 26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20 w 50"/>
                <a:gd name="T99" fmla="*/ 6 h 18"/>
                <a:gd name="T100" fmla="*/ 38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2" y="2"/>
                  </a:lnTo>
                  <a:lnTo>
                    <a:pt x="32" y="2"/>
                  </a:lnTo>
                  <a:lnTo>
                    <a:pt x="32" y="2"/>
                  </a:lnTo>
                  <a:lnTo>
                    <a:pt x="32" y="0"/>
                  </a:lnTo>
                  <a:lnTo>
                    <a:pt x="32" y="0"/>
                  </a:lnTo>
                  <a:lnTo>
                    <a:pt x="24" y="0"/>
                  </a:lnTo>
                  <a:lnTo>
                    <a:pt x="14" y="2"/>
                  </a:lnTo>
                  <a:lnTo>
                    <a:pt x="14"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0" y="2"/>
                  </a:lnTo>
                  <a:lnTo>
                    <a:pt x="10" y="2"/>
                  </a:lnTo>
                  <a:lnTo>
                    <a:pt x="6" y="2"/>
                  </a:lnTo>
                  <a:lnTo>
                    <a:pt x="6" y="4"/>
                  </a:lnTo>
                  <a:lnTo>
                    <a:pt x="6" y="4"/>
                  </a:lnTo>
                  <a:lnTo>
                    <a:pt x="6" y="2"/>
                  </a:lnTo>
                  <a:lnTo>
                    <a:pt x="6"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0" y="16"/>
                  </a:lnTo>
                  <a:lnTo>
                    <a:pt x="20" y="16"/>
                  </a:lnTo>
                  <a:lnTo>
                    <a:pt x="20" y="16"/>
                  </a:lnTo>
                  <a:lnTo>
                    <a:pt x="22"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6" y="6"/>
                  </a:moveTo>
                  <a:lnTo>
                    <a:pt x="26" y="6"/>
                  </a:lnTo>
                  <a:lnTo>
                    <a:pt x="26" y="6"/>
                  </a:lnTo>
                  <a:lnTo>
                    <a:pt x="26" y="6"/>
                  </a:lnTo>
                  <a:lnTo>
                    <a:pt x="26" y="6"/>
                  </a:lnTo>
                  <a:close/>
                  <a:moveTo>
                    <a:pt x="26" y="6"/>
                  </a:moveTo>
                  <a:lnTo>
                    <a:pt x="26" y="6"/>
                  </a:lnTo>
                  <a:lnTo>
                    <a:pt x="26" y="6"/>
                  </a:lnTo>
                  <a:lnTo>
                    <a:pt x="26" y="6"/>
                  </a:lnTo>
                  <a:lnTo>
                    <a:pt x="26" y="6"/>
                  </a:lnTo>
                  <a:lnTo>
                    <a:pt x="26"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20" y="6"/>
                  </a:moveTo>
                  <a:lnTo>
                    <a:pt x="18" y="6"/>
                  </a:lnTo>
                  <a:lnTo>
                    <a:pt x="20" y="6"/>
                  </a:lnTo>
                  <a:lnTo>
                    <a:pt x="20"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38" y="6"/>
                  </a:lnTo>
                  <a:close/>
                  <a:moveTo>
                    <a:pt x="44" y="10"/>
                  </a:moveTo>
                  <a:lnTo>
                    <a:pt x="44" y="10"/>
                  </a:lnTo>
                  <a:lnTo>
                    <a:pt x="46" y="10"/>
                  </a:lnTo>
                  <a:lnTo>
                    <a:pt x="46" y="10"/>
                  </a:lnTo>
                  <a:lnTo>
                    <a:pt x="44" y="10"/>
                  </a:lnTo>
                  <a:lnTo>
                    <a:pt x="44" y="10"/>
                  </a:lnTo>
                  <a:lnTo>
                    <a:pt x="46" y="10"/>
                  </a:lnTo>
                  <a:lnTo>
                    <a:pt x="46"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50"/>
            <p:cNvSpPr>
              <a:spLocks/>
            </p:cNvSpPr>
            <p:nvPr userDrawn="1"/>
          </p:nvSpPr>
          <p:spPr bwMode="auto">
            <a:xfrm>
              <a:off x="3185"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Rectangle 51"/>
            <p:cNvSpPr>
              <a:spLocks noChangeArrowheads="1"/>
            </p:cNvSpPr>
            <p:nvPr userDrawn="1"/>
          </p:nvSpPr>
          <p:spPr bwMode="auto">
            <a:xfrm>
              <a:off x="3157"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52"/>
            <p:cNvSpPr>
              <a:spLocks/>
            </p:cNvSpPr>
            <p:nvPr userDrawn="1"/>
          </p:nvSpPr>
          <p:spPr bwMode="auto">
            <a:xfrm>
              <a:off x="3145"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53"/>
            <p:cNvSpPr>
              <a:spLocks noEditPoints="1"/>
            </p:cNvSpPr>
            <p:nvPr userDrawn="1"/>
          </p:nvSpPr>
          <p:spPr bwMode="auto">
            <a:xfrm>
              <a:off x="3143" y="2372"/>
              <a:ext cx="50" cy="18"/>
            </a:xfrm>
            <a:custGeom>
              <a:avLst/>
              <a:gdLst>
                <a:gd name="T0" fmla="*/ 36 w 50"/>
                <a:gd name="T1" fmla="*/ 2 h 18"/>
                <a:gd name="T2" fmla="*/ 34 w 50"/>
                <a:gd name="T3" fmla="*/ 0 h 18"/>
                <a:gd name="T4" fmla="*/ 32 w 50"/>
                <a:gd name="T5" fmla="*/ 0 h 18"/>
                <a:gd name="T6" fmla="*/ 16 w 50"/>
                <a:gd name="T7" fmla="*/ 2 h 18"/>
                <a:gd name="T8" fmla="*/ 12 w 50"/>
                <a:gd name="T9" fmla="*/ 2 h 18"/>
                <a:gd name="T10" fmla="*/ 12 w 50"/>
                <a:gd name="T11" fmla="*/ 2 h 18"/>
                <a:gd name="T12" fmla="*/ 12 w 50"/>
                <a:gd name="T13" fmla="*/ 2 h 18"/>
                <a:gd name="T14" fmla="*/ 8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8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8 w 50"/>
                <a:gd name="T69" fmla="*/ 0 h 18"/>
                <a:gd name="T70" fmla="*/ 36 w 50"/>
                <a:gd name="T71" fmla="*/ 6 h 18"/>
                <a:gd name="T72" fmla="*/ 34 w 50"/>
                <a:gd name="T73" fmla="*/ 6 h 18"/>
                <a:gd name="T74" fmla="*/ 32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8" y="0"/>
                  </a:moveTo>
                  <a:lnTo>
                    <a:pt x="36" y="2"/>
                  </a:lnTo>
                  <a:lnTo>
                    <a:pt x="36" y="0"/>
                  </a:lnTo>
                  <a:lnTo>
                    <a:pt x="36" y="2"/>
                  </a:lnTo>
                  <a:lnTo>
                    <a:pt x="36" y="2"/>
                  </a:lnTo>
                  <a:lnTo>
                    <a:pt x="36"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2" y="2"/>
                  </a:lnTo>
                  <a:lnTo>
                    <a:pt x="12" y="2"/>
                  </a:lnTo>
                  <a:lnTo>
                    <a:pt x="6" y="2"/>
                  </a:lnTo>
                  <a:lnTo>
                    <a:pt x="8" y="4"/>
                  </a:lnTo>
                  <a:lnTo>
                    <a:pt x="8" y="4"/>
                  </a:lnTo>
                  <a:lnTo>
                    <a:pt x="6" y="2"/>
                  </a:lnTo>
                  <a:lnTo>
                    <a:pt x="6" y="4"/>
                  </a:lnTo>
                  <a:lnTo>
                    <a:pt x="6" y="2"/>
                  </a:lnTo>
                  <a:lnTo>
                    <a:pt x="6" y="2"/>
                  </a:lnTo>
                  <a:lnTo>
                    <a:pt x="2" y="4"/>
                  </a:lnTo>
                  <a:lnTo>
                    <a:pt x="2" y="4"/>
                  </a:lnTo>
                  <a:lnTo>
                    <a:pt x="2" y="6"/>
                  </a:lnTo>
                  <a:lnTo>
                    <a:pt x="2" y="6"/>
                  </a:lnTo>
                  <a:lnTo>
                    <a:pt x="0" y="8"/>
                  </a:lnTo>
                  <a:lnTo>
                    <a:pt x="0" y="8"/>
                  </a:lnTo>
                  <a:lnTo>
                    <a:pt x="0" y="10"/>
                  </a:lnTo>
                  <a:lnTo>
                    <a:pt x="0" y="10"/>
                  </a:lnTo>
                  <a:lnTo>
                    <a:pt x="0" y="10"/>
                  </a:lnTo>
                  <a:lnTo>
                    <a:pt x="0" y="10"/>
                  </a:lnTo>
                  <a:lnTo>
                    <a:pt x="2" y="16"/>
                  </a:lnTo>
                  <a:lnTo>
                    <a:pt x="8" y="16"/>
                  </a:lnTo>
                  <a:lnTo>
                    <a:pt x="8" y="16"/>
                  </a:lnTo>
                  <a:lnTo>
                    <a:pt x="10" y="18"/>
                  </a:lnTo>
                  <a:lnTo>
                    <a:pt x="10" y="18"/>
                  </a:lnTo>
                  <a:lnTo>
                    <a:pt x="10" y="16"/>
                  </a:lnTo>
                  <a:lnTo>
                    <a:pt x="10" y="18"/>
                  </a:lnTo>
                  <a:lnTo>
                    <a:pt x="10" y="18"/>
                  </a:lnTo>
                  <a:lnTo>
                    <a:pt x="12" y="18"/>
                  </a:lnTo>
                  <a:lnTo>
                    <a:pt x="12" y="16"/>
                  </a:lnTo>
                  <a:lnTo>
                    <a:pt x="12" y="16"/>
                  </a:lnTo>
                  <a:lnTo>
                    <a:pt x="14"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4" y="16"/>
                  </a:lnTo>
                  <a:lnTo>
                    <a:pt x="26" y="16"/>
                  </a:lnTo>
                  <a:lnTo>
                    <a:pt x="26" y="16"/>
                  </a:lnTo>
                  <a:lnTo>
                    <a:pt x="26" y="14"/>
                  </a:lnTo>
                  <a:lnTo>
                    <a:pt x="28" y="16"/>
                  </a:lnTo>
                  <a:lnTo>
                    <a:pt x="28"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38" y="14"/>
                  </a:lnTo>
                  <a:lnTo>
                    <a:pt x="38" y="14"/>
                  </a:lnTo>
                  <a:lnTo>
                    <a:pt x="38" y="14"/>
                  </a:lnTo>
                  <a:lnTo>
                    <a:pt x="38" y="14"/>
                  </a:lnTo>
                  <a:lnTo>
                    <a:pt x="40" y="14"/>
                  </a:lnTo>
                  <a:lnTo>
                    <a:pt x="40" y="14"/>
                  </a:lnTo>
                  <a:lnTo>
                    <a:pt x="40" y="14"/>
                  </a:lnTo>
                  <a:lnTo>
                    <a:pt x="40" y="14"/>
                  </a:lnTo>
                  <a:lnTo>
                    <a:pt x="40" y="14"/>
                  </a:lnTo>
                  <a:lnTo>
                    <a:pt x="40" y="14"/>
                  </a:lnTo>
                  <a:lnTo>
                    <a:pt x="40" y="14"/>
                  </a:lnTo>
                  <a:lnTo>
                    <a:pt x="40" y="12"/>
                  </a:lnTo>
                  <a:lnTo>
                    <a:pt x="40" y="12"/>
                  </a:lnTo>
                  <a:lnTo>
                    <a:pt x="40"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0" y="0"/>
                  </a:lnTo>
                  <a:lnTo>
                    <a:pt x="38" y="0"/>
                  </a:lnTo>
                  <a:lnTo>
                    <a:pt x="38" y="0"/>
                  </a:lnTo>
                  <a:close/>
                  <a:moveTo>
                    <a:pt x="36" y="6"/>
                  </a:moveTo>
                  <a:lnTo>
                    <a:pt x="36" y="6"/>
                  </a:lnTo>
                  <a:lnTo>
                    <a:pt x="36" y="6"/>
                  </a:lnTo>
                  <a:lnTo>
                    <a:pt x="36" y="6"/>
                  </a:lnTo>
                  <a:lnTo>
                    <a:pt x="36" y="6"/>
                  </a:lnTo>
                  <a:lnTo>
                    <a:pt x="36" y="6"/>
                  </a:lnTo>
                  <a:close/>
                  <a:moveTo>
                    <a:pt x="34" y="6"/>
                  </a:moveTo>
                  <a:lnTo>
                    <a:pt x="34" y="6"/>
                  </a:lnTo>
                  <a:lnTo>
                    <a:pt x="34" y="6"/>
                  </a:lnTo>
                  <a:lnTo>
                    <a:pt x="32" y="6"/>
                  </a:lnTo>
                  <a:lnTo>
                    <a:pt x="32" y="6"/>
                  </a:lnTo>
                  <a:lnTo>
                    <a:pt x="34" y="6"/>
                  </a:lnTo>
                  <a:lnTo>
                    <a:pt x="34"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2" y="4"/>
                  </a:moveTo>
                  <a:lnTo>
                    <a:pt x="22" y="4"/>
                  </a:lnTo>
                  <a:lnTo>
                    <a:pt x="22"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54"/>
            <p:cNvSpPr>
              <a:spLocks/>
            </p:cNvSpPr>
            <p:nvPr userDrawn="1"/>
          </p:nvSpPr>
          <p:spPr bwMode="auto">
            <a:xfrm>
              <a:off x="3105"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55"/>
            <p:cNvSpPr>
              <a:spLocks/>
            </p:cNvSpPr>
            <p:nvPr userDrawn="1"/>
          </p:nvSpPr>
          <p:spPr bwMode="auto">
            <a:xfrm>
              <a:off x="3067"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56"/>
            <p:cNvSpPr>
              <a:spLocks noEditPoints="1"/>
            </p:cNvSpPr>
            <p:nvPr userDrawn="1"/>
          </p:nvSpPr>
          <p:spPr bwMode="auto">
            <a:xfrm>
              <a:off x="3065" y="2372"/>
              <a:ext cx="50" cy="18"/>
            </a:xfrm>
            <a:custGeom>
              <a:avLst/>
              <a:gdLst>
                <a:gd name="T0" fmla="*/ 36 w 50"/>
                <a:gd name="T1" fmla="*/ 2 h 18"/>
                <a:gd name="T2" fmla="*/ 32 w 50"/>
                <a:gd name="T3" fmla="*/ 0 h 18"/>
                <a:gd name="T4" fmla="*/ 30 w 50"/>
                <a:gd name="T5" fmla="*/ 0 h 18"/>
                <a:gd name="T6" fmla="*/ 14 w 50"/>
                <a:gd name="T7" fmla="*/ 2 h 18"/>
                <a:gd name="T8" fmla="*/ 12 w 50"/>
                <a:gd name="T9" fmla="*/ 2 h 18"/>
                <a:gd name="T10" fmla="*/ 10 w 50"/>
                <a:gd name="T11" fmla="*/ 2 h 18"/>
                <a:gd name="T12" fmla="*/ 10 w 50"/>
                <a:gd name="T13" fmla="*/ 2 h 18"/>
                <a:gd name="T14" fmla="*/ 6 w 50"/>
                <a:gd name="T15" fmla="*/ 4 h 18"/>
                <a:gd name="T16" fmla="*/ 4 w 50"/>
                <a:gd name="T17" fmla="*/ 2 h 18"/>
                <a:gd name="T18" fmla="*/ 0 w 50"/>
                <a:gd name="T19" fmla="*/ 6 h 18"/>
                <a:gd name="T20" fmla="*/ 0 w 50"/>
                <a:gd name="T21" fmla="*/ 10 h 18"/>
                <a:gd name="T22" fmla="*/ 2 w 50"/>
                <a:gd name="T23" fmla="*/ 16 h 18"/>
                <a:gd name="T24" fmla="*/ 8 w 50"/>
                <a:gd name="T25" fmla="*/ 18 h 18"/>
                <a:gd name="T26" fmla="*/ 10 w 50"/>
                <a:gd name="T27" fmla="*/ 18 h 18"/>
                <a:gd name="T28" fmla="*/ 12 w 50"/>
                <a:gd name="T29" fmla="*/ 18 h 18"/>
                <a:gd name="T30" fmla="*/ 14 w 50"/>
                <a:gd name="T31" fmla="*/ 18 h 18"/>
                <a:gd name="T32" fmla="*/ 16 w 50"/>
                <a:gd name="T33" fmla="*/ 16 h 18"/>
                <a:gd name="T34" fmla="*/ 16 w 50"/>
                <a:gd name="T35" fmla="*/ 16 h 18"/>
                <a:gd name="T36" fmla="*/ 20 w 50"/>
                <a:gd name="T37" fmla="*/ 16 h 18"/>
                <a:gd name="T38" fmla="*/ 24 w 50"/>
                <a:gd name="T39" fmla="*/ 16 h 18"/>
                <a:gd name="T40" fmla="*/ 26 w 50"/>
                <a:gd name="T41" fmla="*/ 16 h 18"/>
                <a:gd name="T42" fmla="*/ 28 w 50"/>
                <a:gd name="T43" fmla="*/ 16 h 18"/>
                <a:gd name="T44" fmla="*/ 28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38 w 50"/>
                <a:gd name="T57" fmla="*/ 14 h 18"/>
                <a:gd name="T58" fmla="*/ 38 w 50"/>
                <a:gd name="T59" fmla="*/ 14 h 18"/>
                <a:gd name="T60" fmla="*/ 40 w 50"/>
                <a:gd name="T61" fmla="*/ 12 h 18"/>
                <a:gd name="T62" fmla="*/ 42 w 50"/>
                <a:gd name="T63" fmla="*/ 12 h 18"/>
                <a:gd name="T64" fmla="*/ 40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6 w 50"/>
                <a:gd name="T79" fmla="*/ 6 h 18"/>
                <a:gd name="T80" fmla="*/ 26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38 w 50"/>
                <a:gd name="T103" fmla="*/ 12 h 18"/>
                <a:gd name="T104" fmla="*/ 38 w 50"/>
                <a:gd name="T105" fmla="*/ 6 h 18"/>
                <a:gd name="T106" fmla="*/ 38 w 50"/>
                <a:gd name="T107" fmla="*/ 6 h 18"/>
                <a:gd name="T108" fmla="*/ 40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2" y="4"/>
                  </a:lnTo>
                  <a:lnTo>
                    <a:pt x="12" y="2"/>
                  </a:lnTo>
                  <a:lnTo>
                    <a:pt x="12" y="2"/>
                  </a:lnTo>
                  <a:lnTo>
                    <a:pt x="12" y="2"/>
                  </a:lnTo>
                  <a:lnTo>
                    <a:pt x="12" y="2"/>
                  </a:lnTo>
                  <a:lnTo>
                    <a:pt x="12" y="4"/>
                  </a:lnTo>
                  <a:lnTo>
                    <a:pt x="12" y="4"/>
                  </a:lnTo>
                  <a:lnTo>
                    <a:pt x="10" y="2"/>
                  </a:lnTo>
                  <a:lnTo>
                    <a:pt x="10" y="2"/>
                  </a:lnTo>
                  <a:lnTo>
                    <a:pt x="10" y="2"/>
                  </a:lnTo>
                  <a:lnTo>
                    <a:pt x="10" y="2"/>
                  </a:lnTo>
                  <a:lnTo>
                    <a:pt x="10" y="2"/>
                  </a:lnTo>
                  <a:lnTo>
                    <a:pt x="10" y="2"/>
                  </a:lnTo>
                  <a:lnTo>
                    <a:pt x="10" y="2"/>
                  </a:lnTo>
                  <a:lnTo>
                    <a:pt x="6" y="2"/>
                  </a:lnTo>
                  <a:lnTo>
                    <a:pt x="6" y="4"/>
                  </a:lnTo>
                  <a:lnTo>
                    <a:pt x="6" y="4"/>
                  </a:lnTo>
                  <a:lnTo>
                    <a:pt x="6" y="2"/>
                  </a:lnTo>
                  <a:lnTo>
                    <a:pt x="4" y="4"/>
                  </a:lnTo>
                  <a:lnTo>
                    <a:pt x="4" y="2"/>
                  </a:lnTo>
                  <a:lnTo>
                    <a:pt x="4"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8" y="18"/>
                  </a:lnTo>
                  <a:lnTo>
                    <a:pt x="10" y="16"/>
                  </a:lnTo>
                  <a:lnTo>
                    <a:pt x="10" y="18"/>
                  </a:lnTo>
                  <a:lnTo>
                    <a:pt x="10" y="18"/>
                  </a:lnTo>
                  <a:lnTo>
                    <a:pt x="10" y="18"/>
                  </a:lnTo>
                  <a:lnTo>
                    <a:pt x="10" y="16"/>
                  </a:lnTo>
                  <a:lnTo>
                    <a:pt x="10" y="16"/>
                  </a:lnTo>
                  <a:lnTo>
                    <a:pt x="12" y="18"/>
                  </a:lnTo>
                  <a:lnTo>
                    <a:pt x="12" y="18"/>
                  </a:lnTo>
                  <a:lnTo>
                    <a:pt x="12" y="18"/>
                  </a:lnTo>
                  <a:lnTo>
                    <a:pt x="12" y="16"/>
                  </a:lnTo>
                  <a:lnTo>
                    <a:pt x="14" y="16"/>
                  </a:lnTo>
                  <a:lnTo>
                    <a:pt x="14" y="18"/>
                  </a:lnTo>
                  <a:lnTo>
                    <a:pt x="14" y="18"/>
                  </a:lnTo>
                  <a:lnTo>
                    <a:pt x="14" y="18"/>
                  </a:lnTo>
                  <a:lnTo>
                    <a:pt x="14" y="18"/>
                  </a:lnTo>
                  <a:lnTo>
                    <a:pt x="16" y="16"/>
                  </a:lnTo>
                  <a:lnTo>
                    <a:pt x="16" y="16"/>
                  </a:lnTo>
                  <a:lnTo>
                    <a:pt x="16" y="16"/>
                  </a:lnTo>
                  <a:lnTo>
                    <a:pt x="16" y="16"/>
                  </a:lnTo>
                  <a:lnTo>
                    <a:pt x="16" y="16"/>
                  </a:lnTo>
                  <a:lnTo>
                    <a:pt x="16" y="16"/>
                  </a:lnTo>
                  <a:lnTo>
                    <a:pt x="16" y="16"/>
                  </a:lnTo>
                  <a:lnTo>
                    <a:pt x="18" y="16"/>
                  </a:lnTo>
                  <a:lnTo>
                    <a:pt x="20" y="16"/>
                  </a:lnTo>
                  <a:lnTo>
                    <a:pt x="20" y="16"/>
                  </a:lnTo>
                  <a:lnTo>
                    <a:pt x="20" y="16"/>
                  </a:lnTo>
                  <a:lnTo>
                    <a:pt x="22" y="16"/>
                  </a:lnTo>
                  <a:lnTo>
                    <a:pt x="24" y="16"/>
                  </a:lnTo>
                  <a:lnTo>
                    <a:pt x="24" y="16"/>
                  </a:lnTo>
                  <a:lnTo>
                    <a:pt x="24" y="16"/>
                  </a:lnTo>
                  <a:lnTo>
                    <a:pt x="26" y="14"/>
                  </a:lnTo>
                  <a:lnTo>
                    <a:pt x="26" y="16"/>
                  </a:lnTo>
                  <a:lnTo>
                    <a:pt x="26" y="16"/>
                  </a:lnTo>
                  <a:lnTo>
                    <a:pt x="26" y="16"/>
                  </a:lnTo>
                  <a:lnTo>
                    <a:pt x="28" y="16"/>
                  </a:lnTo>
                  <a:lnTo>
                    <a:pt x="28" y="16"/>
                  </a:lnTo>
                  <a:lnTo>
                    <a:pt x="28" y="16"/>
                  </a:lnTo>
                  <a:lnTo>
                    <a:pt x="28" y="16"/>
                  </a:lnTo>
                  <a:lnTo>
                    <a:pt x="28" y="16"/>
                  </a:lnTo>
                  <a:lnTo>
                    <a:pt x="28" y="14"/>
                  </a:lnTo>
                  <a:lnTo>
                    <a:pt x="28" y="14"/>
                  </a:lnTo>
                  <a:lnTo>
                    <a:pt x="30" y="14"/>
                  </a:lnTo>
                  <a:lnTo>
                    <a:pt x="30" y="16"/>
                  </a:lnTo>
                  <a:lnTo>
                    <a:pt x="30" y="16"/>
                  </a:lnTo>
                  <a:lnTo>
                    <a:pt x="32" y="14"/>
                  </a:lnTo>
                  <a:lnTo>
                    <a:pt x="32" y="14"/>
                  </a:lnTo>
                  <a:lnTo>
                    <a:pt x="32" y="14"/>
                  </a:lnTo>
                  <a:lnTo>
                    <a:pt x="34" y="14"/>
                  </a:lnTo>
                  <a:lnTo>
                    <a:pt x="34" y="14"/>
                  </a:lnTo>
                  <a:lnTo>
                    <a:pt x="34" y="14"/>
                  </a:lnTo>
                  <a:lnTo>
                    <a:pt x="34" y="14"/>
                  </a:lnTo>
                  <a:lnTo>
                    <a:pt x="36" y="14"/>
                  </a:lnTo>
                  <a:lnTo>
                    <a:pt x="36" y="14"/>
                  </a:lnTo>
                  <a:lnTo>
                    <a:pt x="36" y="14"/>
                  </a:lnTo>
                  <a:lnTo>
                    <a:pt x="36" y="14"/>
                  </a:lnTo>
                  <a:lnTo>
                    <a:pt x="38" y="12"/>
                  </a:lnTo>
                  <a:lnTo>
                    <a:pt x="38" y="12"/>
                  </a:lnTo>
                  <a:lnTo>
                    <a:pt x="38" y="14"/>
                  </a:lnTo>
                  <a:lnTo>
                    <a:pt x="38" y="14"/>
                  </a:lnTo>
                  <a:lnTo>
                    <a:pt x="38" y="14"/>
                  </a:lnTo>
                  <a:lnTo>
                    <a:pt x="38" y="14"/>
                  </a:lnTo>
                  <a:lnTo>
                    <a:pt x="38" y="14"/>
                  </a:lnTo>
                  <a:lnTo>
                    <a:pt x="38" y="14"/>
                  </a:lnTo>
                  <a:lnTo>
                    <a:pt x="38" y="14"/>
                  </a:lnTo>
                  <a:lnTo>
                    <a:pt x="38" y="14"/>
                  </a:lnTo>
                  <a:lnTo>
                    <a:pt x="40" y="14"/>
                  </a:lnTo>
                  <a:lnTo>
                    <a:pt x="38" y="14"/>
                  </a:lnTo>
                  <a:lnTo>
                    <a:pt x="38" y="14"/>
                  </a:lnTo>
                  <a:lnTo>
                    <a:pt x="40" y="12"/>
                  </a:lnTo>
                  <a:lnTo>
                    <a:pt x="40" y="12"/>
                  </a:lnTo>
                  <a:lnTo>
                    <a:pt x="40" y="14"/>
                  </a:lnTo>
                  <a:lnTo>
                    <a:pt x="40" y="12"/>
                  </a:lnTo>
                  <a:lnTo>
                    <a:pt x="40" y="12"/>
                  </a:lnTo>
                  <a:lnTo>
                    <a:pt x="40" y="12"/>
                  </a:lnTo>
                  <a:lnTo>
                    <a:pt x="42" y="12"/>
                  </a:lnTo>
                  <a:lnTo>
                    <a:pt x="42" y="12"/>
                  </a:lnTo>
                  <a:lnTo>
                    <a:pt x="42" y="14"/>
                  </a:lnTo>
                  <a:lnTo>
                    <a:pt x="42" y="14"/>
                  </a:lnTo>
                  <a:lnTo>
                    <a:pt x="40" y="16"/>
                  </a:lnTo>
                  <a:lnTo>
                    <a:pt x="40" y="16"/>
                  </a:lnTo>
                  <a:lnTo>
                    <a:pt x="46" y="14"/>
                  </a:lnTo>
                  <a:lnTo>
                    <a:pt x="48" y="12"/>
                  </a:lnTo>
                  <a:lnTo>
                    <a:pt x="50" y="8"/>
                  </a:lnTo>
                  <a:lnTo>
                    <a:pt x="50" y="8"/>
                  </a:lnTo>
                  <a:lnTo>
                    <a:pt x="46" y="4"/>
                  </a:lnTo>
                  <a:lnTo>
                    <a:pt x="46"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18" y="6"/>
                  </a:lnTo>
                  <a:lnTo>
                    <a:pt x="18"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38" y="12"/>
                  </a:moveTo>
                  <a:lnTo>
                    <a:pt x="38" y="12"/>
                  </a:lnTo>
                  <a:lnTo>
                    <a:pt x="38" y="12"/>
                  </a:lnTo>
                  <a:lnTo>
                    <a:pt x="38" y="12"/>
                  </a:lnTo>
                  <a:lnTo>
                    <a:pt x="38" y="12"/>
                  </a:lnTo>
                  <a:close/>
                  <a:moveTo>
                    <a:pt x="38" y="6"/>
                  </a:moveTo>
                  <a:lnTo>
                    <a:pt x="38" y="6"/>
                  </a:lnTo>
                  <a:lnTo>
                    <a:pt x="38" y="6"/>
                  </a:lnTo>
                  <a:lnTo>
                    <a:pt x="38" y="6"/>
                  </a:lnTo>
                  <a:lnTo>
                    <a:pt x="38" y="6"/>
                  </a:lnTo>
                  <a:lnTo>
                    <a:pt x="40" y="6"/>
                  </a:lnTo>
                  <a:lnTo>
                    <a:pt x="40" y="6"/>
                  </a:lnTo>
                  <a:lnTo>
                    <a:pt x="40" y="4"/>
                  </a:lnTo>
                  <a:lnTo>
                    <a:pt x="40" y="6"/>
                  </a:lnTo>
                  <a:lnTo>
                    <a:pt x="40" y="6"/>
                  </a:lnTo>
                  <a:lnTo>
                    <a:pt x="42" y="4"/>
                  </a:lnTo>
                  <a:lnTo>
                    <a:pt x="42" y="6"/>
                  </a:lnTo>
                  <a:lnTo>
                    <a:pt x="42" y="6"/>
                  </a:lnTo>
                  <a:lnTo>
                    <a:pt x="42" y="6"/>
                  </a:lnTo>
                  <a:lnTo>
                    <a:pt x="42" y="6"/>
                  </a:lnTo>
                  <a:lnTo>
                    <a:pt x="42" y="6"/>
                  </a:lnTo>
                  <a:lnTo>
                    <a:pt x="44" y="8"/>
                  </a:lnTo>
                  <a:lnTo>
                    <a:pt x="44" y="8"/>
                  </a:lnTo>
                  <a:lnTo>
                    <a:pt x="40" y="6"/>
                  </a:lnTo>
                  <a:lnTo>
                    <a:pt x="38" y="6"/>
                  </a:lnTo>
                  <a:close/>
                  <a:moveTo>
                    <a:pt x="44" y="10"/>
                  </a:moveTo>
                  <a:lnTo>
                    <a:pt x="44" y="10"/>
                  </a:lnTo>
                  <a:lnTo>
                    <a:pt x="44" y="10"/>
                  </a:lnTo>
                  <a:lnTo>
                    <a:pt x="44" y="10"/>
                  </a:lnTo>
                  <a:lnTo>
                    <a:pt x="44" y="10"/>
                  </a:lnTo>
                  <a:lnTo>
                    <a:pt x="44" y="10"/>
                  </a:lnTo>
                  <a:lnTo>
                    <a:pt x="44" y="10"/>
                  </a:lnTo>
                  <a:lnTo>
                    <a:pt x="44"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Rectangle 57"/>
            <p:cNvSpPr>
              <a:spLocks noChangeArrowheads="1"/>
            </p:cNvSpPr>
            <p:nvPr userDrawn="1"/>
          </p:nvSpPr>
          <p:spPr bwMode="auto">
            <a:xfrm>
              <a:off x="3079"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58"/>
            <p:cNvSpPr>
              <a:spLocks/>
            </p:cNvSpPr>
            <p:nvPr userDrawn="1"/>
          </p:nvSpPr>
          <p:spPr bwMode="auto">
            <a:xfrm>
              <a:off x="3027"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59"/>
            <p:cNvSpPr>
              <a:spLocks/>
            </p:cNvSpPr>
            <p:nvPr userDrawn="1"/>
          </p:nvSpPr>
          <p:spPr bwMode="auto">
            <a:xfrm>
              <a:off x="2987"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Rectangle 60"/>
            <p:cNvSpPr>
              <a:spLocks noChangeArrowheads="1"/>
            </p:cNvSpPr>
            <p:nvPr userDrawn="1"/>
          </p:nvSpPr>
          <p:spPr bwMode="auto">
            <a:xfrm>
              <a:off x="2999"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2" name="Freeform 61"/>
            <p:cNvSpPr>
              <a:spLocks noEditPoints="1"/>
            </p:cNvSpPr>
            <p:nvPr userDrawn="1"/>
          </p:nvSpPr>
          <p:spPr bwMode="auto">
            <a:xfrm>
              <a:off x="2985" y="2372"/>
              <a:ext cx="50" cy="18"/>
            </a:xfrm>
            <a:custGeom>
              <a:avLst/>
              <a:gdLst>
                <a:gd name="T0" fmla="*/ 36 w 50"/>
                <a:gd name="T1" fmla="*/ 2 h 18"/>
                <a:gd name="T2" fmla="*/ 32 w 50"/>
                <a:gd name="T3" fmla="*/ 0 h 18"/>
                <a:gd name="T4" fmla="*/ 32 w 50"/>
                <a:gd name="T5" fmla="*/ 0 h 18"/>
                <a:gd name="T6" fmla="*/ 14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0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6 w 50"/>
                <a:gd name="T83" fmla="*/ 6 h 18"/>
                <a:gd name="T84" fmla="*/ 26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2" y="0"/>
                  </a:lnTo>
                  <a:lnTo>
                    <a:pt x="32" y="0"/>
                  </a:lnTo>
                  <a:lnTo>
                    <a:pt x="22" y="0"/>
                  </a:lnTo>
                  <a:lnTo>
                    <a:pt x="14" y="2"/>
                  </a:lnTo>
                  <a:lnTo>
                    <a:pt x="14"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0" y="2"/>
                  </a:lnTo>
                  <a:lnTo>
                    <a:pt x="10" y="2"/>
                  </a:lnTo>
                  <a:lnTo>
                    <a:pt x="6" y="2"/>
                  </a:lnTo>
                  <a:lnTo>
                    <a:pt x="6" y="4"/>
                  </a:lnTo>
                  <a:lnTo>
                    <a:pt x="6" y="4"/>
                  </a:lnTo>
                  <a:lnTo>
                    <a:pt x="6" y="2"/>
                  </a:lnTo>
                  <a:lnTo>
                    <a:pt x="6"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6" y="16"/>
                  </a:lnTo>
                  <a:lnTo>
                    <a:pt x="16" y="16"/>
                  </a:lnTo>
                  <a:lnTo>
                    <a:pt x="18" y="16"/>
                  </a:lnTo>
                  <a:lnTo>
                    <a:pt x="18" y="16"/>
                  </a:lnTo>
                  <a:lnTo>
                    <a:pt x="18" y="16"/>
                  </a:lnTo>
                  <a:lnTo>
                    <a:pt x="20" y="16"/>
                  </a:lnTo>
                  <a:lnTo>
                    <a:pt x="20" y="16"/>
                  </a:lnTo>
                  <a:lnTo>
                    <a:pt x="20" y="16"/>
                  </a:lnTo>
                  <a:lnTo>
                    <a:pt x="20" y="16"/>
                  </a:lnTo>
                  <a:lnTo>
                    <a:pt x="22"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6" y="6"/>
                  </a:moveTo>
                  <a:lnTo>
                    <a:pt x="26" y="6"/>
                  </a:lnTo>
                  <a:lnTo>
                    <a:pt x="26" y="6"/>
                  </a:lnTo>
                  <a:lnTo>
                    <a:pt x="26" y="6"/>
                  </a:lnTo>
                  <a:lnTo>
                    <a:pt x="26" y="6"/>
                  </a:lnTo>
                  <a:close/>
                  <a:moveTo>
                    <a:pt x="26" y="6"/>
                  </a:moveTo>
                  <a:lnTo>
                    <a:pt x="26" y="6"/>
                  </a:lnTo>
                  <a:lnTo>
                    <a:pt x="26" y="6"/>
                  </a:lnTo>
                  <a:lnTo>
                    <a:pt x="26" y="6"/>
                  </a:lnTo>
                  <a:lnTo>
                    <a:pt x="26" y="6"/>
                  </a:lnTo>
                  <a:lnTo>
                    <a:pt x="26"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38" y="6"/>
                  </a:lnTo>
                  <a:close/>
                  <a:moveTo>
                    <a:pt x="44" y="10"/>
                  </a:moveTo>
                  <a:lnTo>
                    <a:pt x="44" y="10"/>
                  </a:lnTo>
                  <a:lnTo>
                    <a:pt x="44" y="10"/>
                  </a:lnTo>
                  <a:lnTo>
                    <a:pt x="44" y="10"/>
                  </a:lnTo>
                  <a:lnTo>
                    <a:pt x="44" y="10"/>
                  </a:lnTo>
                  <a:lnTo>
                    <a:pt x="44" y="10"/>
                  </a:lnTo>
                  <a:lnTo>
                    <a:pt x="46" y="10"/>
                  </a:lnTo>
                  <a:lnTo>
                    <a:pt x="46"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3" name="Freeform 62"/>
            <p:cNvSpPr>
              <a:spLocks/>
            </p:cNvSpPr>
            <p:nvPr userDrawn="1"/>
          </p:nvSpPr>
          <p:spPr bwMode="auto">
            <a:xfrm>
              <a:off x="2947"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Rectangle 63"/>
            <p:cNvSpPr>
              <a:spLocks noChangeArrowheads="1"/>
            </p:cNvSpPr>
            <p:nvPr userDrawn="1"/>
          </p:nvSpPr>
          <p:spPr bwMode="auto">
            <a:xfrm>
              <a:off x="2919"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5" name="Freeform 64"/>
            <p:cNvSpPr>
              <a:spLocks noEditPoints="1"/>
            </p:cNvSpPr>
            <p:nvPr userDrawn="1"/>
          </p:nvSpPr>
          <p:spPr bwMode="auto">
            <a:xfrm>
              <a:off x="2905" y="2372"/>
              <a:ext cx="50" cy="18"/>
            </a:xfrm>
            <a:custGeom>
              <a:avLst/>
              <a:gdLst>
                <a:gd name="T0" fmla="*/ 36 w 50"/>
                <a:gd name="T1" fmla="*/ 2 h 18"/>
                <a:gd name="T2" fmla="*/ 34 w 50"/>
                <a:gd name="T3" fmla="*/ 0 h 18"/>
                <a:gd name="T4" fmla="*/ 32 w 50"/>
                <a:gd name="T5" fmla="*/ 0 h 18"/>
                <a:gd name="T6" fmla="*/ 16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8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4 w 50"/>
                <a:gd name="T73" fmla="*/ 6 h 18"/>
                <a:gd name="T74" fmla="*/ 32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2" y="2"/>
                  </a:lnTo>
                  <a:lnTo>
                    <a:pt x="12" y="2"/>
                  </a:lnTo>
                  <a:lnTo>
                    <a:pt x="6" y="2"/>
                  </a:lnTo>
                  <a:lnTo>
                    <a:pt x="6" y="4"/>
                  </a:lnTo>
                  <a:lnTo>
                    <a:pt x="6" y="4"/>
                  </a:lnTo>
                  <a:lnTo>
                    <a:pt x="6" y="2"/>
                  </a:lnTo>
                  <a:lnTo>
                    <a:pt x="6" y="4"/>
                  </a:lnTo>
                  <a:lnTo>
                    <a:pt x="6" y="2"/>
                  </a:lnTo>
                  <a:lnTo>
                    <a:pt x="6" y="2"/>
                  </a:lnTo>
                  <a:lnTo>
                    <a:pt x="2" y="4"/>
                  </a:lnTo>
                  <a:lnTo>
                    <a:pt x="2" y="4"/>
                  </a:lnTo>
                  <a:lnTo>
                    <a:pt x="2" y="6"/>
                  </a:lnTo>
                  <a:lnTo>
                    <a:pt x="2" y="6"/>
                  </a:lnTo>
                  <a:lnTo>
                    <a:pt x="0" y="8"/>
                  </a:lnTo>
                  <a:lnTo>
                    <a:pt x="0" y="8"/>
                  </a:lnTo>
                  <a:lnTo>
                    <a:pt x="0" y="10"/>
                  </a:lnTo>
                  <a:lnTo>
                    <a:pt x="0" y="10"/>
                  </a:lnTo>
                  <a:lnTo>
                    <a:pt x="0" y="10"/>
                  </a:lnTo>
                  <a:lnTo>
                    <a:pt x="0" y="10"/>
                  </a:lnTo>
                  <a:lnTo>
                    <a:pt x="2" y="16"/>
                  </a:lnTo>
                  <a:lnTo>
                    <a:pt x="8" y="16"/>
                  </a:lnTo>
                  <a:lnTo>
                    <a:pt x="8" y="16"/>
                  </a:lnTo>
                  <a:lnTo>
                    <a:pt x="8" y="18"/>
                  </a:lnTo>
                  <a:lnTo>
                    <a:pt x="10" y="18"/>
                  </a:lnTo>
                  <a:lnTo>
                    <a:pt x="10" y="16"/>
                  </a:lnTo>
                  <a:lnTo>
                    <a:pt x="10" y="18"/>
                  </a:lnTo>
                  <a:lnTo>
                    <a:pt x="10" y="18"/>
                  </a:lnTo>
                  <a:lnTo>
                    <a:pt x="12" y="18"/>
                  </a:lnTo>
                  <a:lnTo>
                    <a:pt x="12" y="16"/>
                  </a:lnTo>
                  <a:lnTo>
                    <a:pt x="12" y="16"/>
                  </a:lnTo>
                  <a:lnTo>
                    <a:pt x="14"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4" y="16"/>
                  </a:lnTo>
                  <a:lnTo>
                    <a:pt x="26" y="16"/>
                  </a:lnTo>
                  <a:lnTo>
                    <a:pt x="26" y="16"/>
                  </a:lnTo>
                  <a:lnTo>
                    <a:pt x="26" y="14"/>
                  </a:lnTo>
                  <a:lnTo>
                    <a:pt x="28" y="16"/>
                  </a:lnTo>
                  <a:lnTo>
                    <a:pt x="28"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38" y="14"/>
                  </a:lnTo>
                  <a:lnTo>
                    <a:pt x="38" y="14"/>
                  </a:lnTo>
                  <a:lnTo>
                    <a:pt x="38" y="14"/>
                  </a:lnTo>
                  <a:lnTo>
                    <a:pt x="38" y="14"/>
                  </a:lnTo>
                  <a:lnTo>
                    <a:pt x="40" y="14"/>
                  </a:lnTo>
                  <a:lnTo>
                    <a:pt x="40" y="14"/>
                  </a:lnTo>
                  <a:lnTo>
                    <a:pt x="40" y="14"/>
                  </a:lnTo>
                  <a:lnTo>
                    <a:pt x="40" y="14"/>
                  </a:lnTo>
                  <a:lnTo>
                    <a:pt x="40" y="14"/>
                  </a:lnTo>
                  <a:lnTo>
                    <a:pt x="40" y="14"/>
                  </a:lnTo>
                  <a:lnTo>
                    <a:pt x="40" y="14"/>
                  </a:lnTo>
                  <a:lnTo>
                    <a:pt x="40" y="12"/>
                  </a:lnTo>
                  <a:lnTo>
                    <a:pt x="40" y="12"/>
                  </a:lnTo>
                  <a:lnTo>
                    <a:pt x="40"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4" y="6"/>
                  </a:moveTo>
                  <a:lnTo>
                    <a:pt x="34" y="6"/>
                  </a:lnTo>
                  <a:lnTo>
                    <a:pt x="34" y="6"/>
                  </a:lnTo>
                  <a:lnTo>
                    <a:pt x="32" y="6"/>
                  </a:lnTo>
                  <a:lnTo>
                    <a:pt x="32" y="6"/>
                  </a:lnTo>
                  <a:lnTo>
                    <a:pt x="34" y="6"/>
                  </a:lnTo>
                  <a:lnTo>
                    <a:pt x="34"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2" y="4"/>
                  </a:moveTo>
                  <a:lnTo>
                    <a:pt x="22" y="4"/>
                  </a:lnTo>
                  <a:lnTo>
                    <a:pt x="22"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Freeform 65"/>
            <p:cNvSpPr>
              <a:spLocks/>
            </p:cNvSpPr>
            <p:nvPr userDrawn="1"/>
          </p:nvSpPr>
          <p:spPr bwMode="auto">
            <a:xfrm>
              <a:off x="2907"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Freeform 66"/>
            <p:cNvSpPr>
              <a:spLocks/>
            </p:cNvSpPr>
            <p:nvPr userDrawn="1"/>
          </p:nvSpPr>
          <p:spPr bwMode="auto">
            <a:xfrm>
              <a:off x="2867"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8" name="Rectangle 67"/>
            <p:cNvSpPr>
              <a:spLocks noChangeArrowheads="1"/>
            </p:cNvSpPr>
            <p:nvPr userDrawn="1"/>
          </p:nvSpPr>
          <p:spPr bwMode="auto">
            <a:xfrm>
              <a:off x="2841"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Freeform 68"/>
            <p:cNvSpPr>
              <a:spLocks noEditPoints="1"/>
            </p:cNvSpPr>
            <p:nvPr userDrawn="1"/>
          </p:nvSpPr>
          <p:spPr bwMode="auto">
            <a:xfrm>
              <a:off x="2825" y="2372"/>
              <a:ext cx="52" cy="18"/>
            </a:xfrm>
            <a:custGeom>
              <a:avLst/>
              <a:gdLst>
                <a:gd name="T0" fmla="*/ 38 w 52"/>
                <a:gd name="T1" fmla="*/ 2 h 18"/>
                <a:gd name="T2" fmla="*/ 34 w 52"/>
                <a:gd name="T3" fmla="*/ 0 h 18"/>
                <a:gd name="T4" fmla="*/ 32 w 52"/>
                <a:gd name="T5" fmla="*/ 0 h 18"/>
                <a:gd name="T6" fmla="*/ 16 w 52"/>
                <a:gd name="T7" fmla="*/ 2 h 18"/>
                <a:gd name="T8" fmla="*/ 14 w 52"/>
                <a:gd name="T9" fmla="*/ 2 h 18"/>
                <a:gd name="T10" fmla="*/ 12 w 52"/>
                <a:gd name="T11" fmla="*/ 2 h 18"/>
                <a:gd name="T12" fmla="*/ 12 w 52"/>
                <a:gd name="T13" fmla="*/ 2 h 18"/>
                <a:gd name="T14" fmla="*/ 8 w 52"/>
                <a:gd name="T15" fmla="*/ 4 h 18"/>
                <a:gd name="T16" fmla="*/ 6 w 52"/>
                <a:gd name="T17" fmla="*/ 2 h 18"/>
                <a:gd name="T18" fmla="*/ 2 w 52"/>
                <a:gd name="T19" fmla="*/ 6 h 18"/>
                <a:gd name="T20" fmla="*/ 2 w 52"/>
                <a:gd name="T21" fmla="*/ 10 h 18"/>
                <a:gd name="T22" fmla="*/ 4 w 52"/>
                <a:gd name="T23" fmla="*/ 16 h 18"/>
                <a:gd name="T24" fmla="*/ 10 w 52"/>
                <a:gd name="T25" fmla="*/ 18 h 18"/>
                <a:gd name="T26" fmla="*/ 12 w 52"/>
                <a:gd name="T27" fmla="*/ 18 h 18"/>
                <a:gd name="T28" fmla="*/ 14 w 52"/>
                <a:gd name="T29" fmla="*/ 18 h 18"/>
                <a:gd name="T30" fmla="*/ 16 w 52"/>
                <a:gd name="T31" fmla="*/ 18 h 18"/>
                <a:gd name="T32" fmla="*/ 18 w 52"/>
                <a:gd name="T33" fmla="*/ 16 h 18"/>
                <a:gd name="T34" fmla="*/ 18 w 52"/>
                <a:gd name="T35" fmla="*/ 16 h 18"/>
                <a:gd name="T36" fmla="*/ 22 w 52"/>
                <a:gd name="T37" fmla="*/ 16 h 18"/>
                <a:gd name="T38" fmla="*/ 26 w 52"/>
                <a:gd name="T39" fmla="*/ 16 h 18"/>
                <a:gd name="T40" fmla="*/ 28 w 52"/>
                <a:gd name="T41" fmla="*/ 16 h 18"/>
                <a:gd name="T42" fmla="*/ 30 w 52"/>
                <a:gd name="T43" fmla="*/ 16 h 18"/>
                <a:gd name="T44" fmla="*/ 30 w 52"/>
                <a:gd name="T45" fmla="*/ 14 h 18"/>
                <a:gd name="T46" fmla="*/ 30 w 52"/>
                <a:gd name="T47" fmla="*/ 16 h 18"/>
                <a:gd name="T48" fmla="*/ 36 w 52"/>
                <a:gd name="T49" fmla="*/ 14 h 18"/>
                <a:gd name="T50" fmla="*/ 38 w 52"/>
                <a:gd name="T51" fmla="*/ 14 h 18"/>
                <a:gd name="T52" fmla="*/ 40 w 52"/>
                <a:gd name="T53" fmla="*/ 12 h 18"/>
                <a:gd name="T54" fmla="*/ 38 w 52"/>
                <a:gd name="T55" fmla="*/ 14 h 18"/>
                <a:gd name="T56" fmla="*/ 40 w 52"/>
                <a:gd name="T57" fmla="*/ 14 h 18"/>
                <a:gd name="T58" fmla="*/ 40 w 52"/>
                <a:gd name="T59" fmla="*/ 14 h 18"/>
                <a:gd name="T60" fmla="*/ 42 w 52"/>
                <a:gd name="T61" fmla="*/ 12 h 18"/>
                <a:gd name="T62" fmla="*/ 44 w 52"/>
                <a:gd name="T63" fmla="*/ 12 h 18"/>
                <a:gd name="T64" fmla="*/ 42 w 52"/>
                <a:gd name="T65" fmla="*/ 16 h 18"/>
                <a:gd name="T66" fmla="*/ 52 w 52"/>
                <a:gd name="T67" fmla="*/ 8 h 18"/>
                <a:gd name="T68" fmla="*/ 38 w 52"/>
                <a:gd name="T69" fmla="*/ 0 h 18"/>
                <a:gd name="T70" fmla="*/ 38 w 52"/>
                <a:gd name="T71" fmla="*/ 6 h 18"/>
                <a:gd name="T72" fmla="*/ 34 w 52"/>
                <a:gd name="T73" fmla="*/ 6 h 18"/>
                <a:gd name="T74" fmla="*/ 34 w 52"/>
                <a:gd name="T75" fmla="*/ 6 h 18"/>
                <a:gd name="T76" fmla="*/ 30 w 52"/>
                <a:gd name="T77" fmla="*/ 6 h 18"/>
                <a:gd name="T78" fmla="*/ 28 w 52"/>
                <a:gd name="T79" fmla="*/ 6 h 18"/>
                <a:gd name="T80" fmla="*/ 28 w 52"/>
                <a:gd name="T81" fmla="*/ 6 h 18"/>
                <a:gd name="T82" fmla="*/ 28 w 52"/>
                <a:gd name="T83" fmla="*/ 6 h 18"/>
                <a:gd name="T84" fmla="*/ 26 w 52"/>
                <a:gd name="T85" fmla="*/ 6 h 18"/>
                <a:gd name="T86" fmla="*/ 26 w 52"/>
                <a:gd name="T87" fmla="*/ 6 h 18"/>
                <a:gd name="T88" fmla="*/ 26 w 52"/>
                <a:gd name="T89" fmla="*/ 6 h 18"/>
                <a:gd name="T90" fmla="*/ 24 w 52"/>
                <a:gd name="T91" fmla="*/ 6 h 18"/>
                <a:gd name="T92" fmla="*/ 22 w 52"/>
                <a:gd name="T93" fmla="*/ 4 h 18"/>
                <a:gd name="T94" fmla="*/ 22 w 52"/>
                <a:gd name="T95" fmla="*/ 6 h 18"/>
                <a:gd name="T96" fmla="*/ 22 w 52"/>
                <a:gd name="T97" fmla="*/ 6 h 18"/>
                <a:gd name="T98" fmla="*/ 20 w 52"/>
                <a:gd name="T99" fmla="*/ 6 h 18"/>
                <a:gd name="T100" fmla="*/ 40 w 52"/>
                <a:gd name="T101" fmla="*/ 12 h 18"/>
                <a:gd name="T102" fmla="*/ 40 w 52"/>
                <a:gd name="T103" fmla="*/ 12 h 18"/>
                <a:gd name="T104" fmla="*/ 40 w 52"/>
                <a:gd name="T105" fmla="*/ 6 h 18"/>
                <a:gd name="T106" fmla="*/ 40 w 52"/>
                <a:gd name="T107" fmla="*/ 6 h 18"/>
                <a:gd name="T108" fmla="*/ 42 w 52"/>
                <a:gd name="T109" fmla="*/ 6 h 18"/>
                <a:gd name="T110" fmla="*/ 44 w 52"/>
                <a:gd name="T111" fmla="*/ 6 h 18"/>
                <a:gd name="T112" fmla="*/ 46 w 52"/>
                <a:gd name="T113" fmla="*/ 8 h 18"/>
                <a:gd name="T114" fmla="*/ 46 w 52"/>
                <a:gd name="T115" fmla="*/ 10 h 18"/>
                <a:gd name="T116" fmla="*/ 46 w 52"/>
                <a:gd name="T117" fmla="*/ 10 h 18"/>
                <a:gd name="T118" fmla="*/ 46 w 52"/>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 h="18">
                  <a:moveTo>
                    <a:pt x="38" y="0"/>
                  </a:moveTo>
                  <a:lnTo>
                    <a:pt x="38" y="2"/>
                  </a:lnTo>
                  <a:lnTo>
                    <a:pt x="38" y="0"/>
                  </a:lnTo>
                  <a:lnTo>
                    <a:pt x="38" y="2"/>
                  </a:lnTo>
                  <a:lnTo>
                    <a:pt x="38" y="2"/>
                  </a:lnTo>
                  <a:lnTo>
                    <a:pt x="38"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4" y="2"/>
                  </a:lnTo>
                  <a:lnTo>
                    <a:pt x="14" y="2"/>
                  </a:lnTo>
                  <a:lnTo>
                    <a:pt x="14" y="4"/>
                  </a:lnTo>
                  <a:lnTo>
                    <a:pt x="14" y="4"/>
                  </a:lnTo>
                  <a:lnTo>
                    <a:pt x="12" y="2"/>
                  </a:lnTo>
                  <a:lnTo>
                    <a:pt x="12" y="2"/>
                  </a:lnTo>
                  <a:lnTo>
                    <a:pt x="12" y="2"/>
                  </a:lnTo>
                  <a:lnTo>
                    <a:pt x="12" y="2"/>
                  </a:lnTo>
                  <a:lnTo>
                    <a:pt x="12" y="2"/>
                  </a:lnTo>
                  <a:lnTo>
                    <a:pt x="12" y="2"/>
                  </a:lnTo>
                  <a:lnTo>
                    <a:pt x="12" y="2"/>
                  </a:lnTo>
                  <a:lnTo>
                    <a:pt x="8" y="2"/>
                  </a:lnTo>
                  <a:lnTo>
                    <a:pt x="8" y="4"/>
                  </a:lnTo>
                  <a:lnTo>
                    <a:pt x="8" y="4"/>
                  </a:lnTo>
                  <a:lnTo>
                    <a:pt x="6" y="2"/>
                  </a:lnTo>
                  <a:lnTo>
                    <a:pt x="6" y="4"/>
                  </a:lnTo>
                  <a:lnTo>
                    <a:pt x="6" y="2"/>
                  </a:lnTo>
                  <a:lnTo>
                    <a:pt x="6" y="2"/>
                  </a:lnTo>
                  <a:lnTo>
                    <a:pt x="4" y="4"/>
                  </a:lnTo>
                  <a:lnTo>
                    <a:pt x="4" y="4"/>
                  </a:lnTo>
                  <a:lnTo>
                    <a:pt x="2" y="6"/>
                  </a:lnTo>
                  <a:lnTo>
                    <a:pt x="2" y="6"/>
                  </a:lnTo>
                  <a:lnTo>
                    <a:pt x="2" y="8"/>
                  </a:lnTo>
                  <a:lnTo>
                    <a:pt x="2" y="8"/>
                  </a:lnTo>
                  <a:lnTo>
                    <a:pt x="2" y="10"/>
                  </a:lnTo>
                  <a:lnTo>
                    <a:pt x="2" y="10"/>
                  </a:lnTo>
                  <a:lnTo>
                    <a:pt x="0" y="10"/>
                  </a:lnTo>
                  <a:lnTo>
                    <a:pt x="0" y="10"/>
                  </a:lnTo>
                  <a:lnTo>
                    <a:pt x="4" y="16"/>
                  </a:lnTo>
                  <a:lnTo>
                    <a:pt x="8" y="16"/>
                  </a:lnTo>
                  <a:lnTo>
                    <a:pt x="8" y="16"/>
                  </a:lnTo>
                  <a:lnTo>
                    <a:pt x="10" y="18"/>
                  </a:lnTo>
                  <a:lnTo>
                    <a:pt x="10" y="18"/>
                  </a:lnTo>
                  <a:lnTo>
                    <a:pt x="10" y="16"/>
                  </a:lnTo>
                  <a:lnTo>
                    <a:pt x="12" y="18"/>
                  </a:lnTo>
                  <a:lnTo>
                    <a:pt x="12" y="18"/>
                  </a:lnTo>
                  <a:lnTo>
                    <a:pt x="12" y="18"/>
                  </a:lnTo>
                  <a:lnTo>
                    <a:pt x="12" y="16"/>
                  </a:lnTo>
                  <a:lnTo>
                    <a:pt x="12" y="16"/>
                  </a:lnTo>
                  <a:lnTo>
                    <a:pt x="14" y="18"/>
                  </a:lnTo>
                  <a:lnTo>
                    <a:pt x="14" y="18"/>
                  </a:lnTo>
                  <a:lnTo>
                    <a:pt x="14" y="18"/>
                  </a:lnTo>
                  <a:lnTo>
                    <a:pt x="14" y="16"/>
                  </a:lnTo>
                  <a:lnTo>
                    <a:pt x="16" y="16"/>
                  </a:lnTo>
                  <a:lnTo>
                    <a:pt x="16" y="18"/>
                  </a:lnTo>
                  <a:lnTo>
                    <a:pt x="16" y="18"/>
                  </a:lnTo>
                  <a:lnTo>
                    <a:pt x="16" y="18"/>
                  </a:lnTo>
                  <a:lnTo>
                    <a:pt x="16" y="18"/>
                  </a:lnTo>
                  <a:lnTo>
                    <a:pt x="18" y="16"/>
                  </a:lnTo>
                  <a:lnTo>
                    <a:pt x="18" y="16"/>
                  </a:lnTo>
                  <a:lnTo>
                    <a:pt x="18" y="16"/>
                  </a:lnTo>
                  <a:lnTo>
                    <a:pt x="18" y="16"/>
                  </a:lnTo>
                  <a:lnTo>
                    <a:pt x="18" y="16"/>
                  </a:lnTo>
                  <a:lnTo>
                    <a:pt x="18" y="16"/>
                  </a:lnTo>
                  <a:lnTo>
                    <a:pt x="18" y="16"/>
                  </a:lnTo>
                  <a:lnTo>
                    <a:pt x="20" y="16"/>
                  </a:lnTo>
                  <a:lnTo>
                    <a:pt x="22" y="16"/>
                  </a:lnTo>
                  <a:lnTo>
                    <a:pt x="22" y="16"/>
                  </a:lnTo>
                  <a:lnTo>
                    <a:pt x="22" y="16"/>
                  </a:lnTo>
                  <a:lnTo>
                    <a:pt x="24" y="16"/>
                  </a:lnTo>
                  <a:lnTo>
                    <a:pt x="26" y="16"/>
                  </a:lnTo>
                  <a:lnTo>
                    <a:pt x="26" y="16"/>
                  </a:lnTo>
                  <a:lnTo>
                    <a:pt x="26" y="16"/>
                  </a:lnTo>
                  <a:lnTo>
                    <a:pt x="28" y="14"/>
                  </a:lnTo>
                  <a:lnTo>
                    <a:pt x="28" y="16"/>
                  </a:lnTo>
                  <a:lnTo>
                    <a:pt x="28" y="16"/>
                  </a:lnTo>
                  <a:lnTo>
                    <a:pt x="28" y="16"/>
                  </a:lnTo>
                  <a:lnTo>
                    <a:pt x="30" y="16"/>
                  </a:lnTo>
                  <a:lnTo>
                    <a:pt x="30" y="16"/>
                  </a:lnTo>
                  <a:lnTo>
                    <a:pt x="30" y="16"/>
                  </a:lnTo>
                  <a:lnTo>
                    <a:pt x="30" y="16"/>
                  </a:lnTo>
                  <a:lnTo>
                    <a:pt x="30" y="16"/>
                  </a:lnTo>
                  <a:lnTo>
                    <a:pt x="30" y="14"/>
                  </a:lnTo>
                  <a:lnTo>
                    <a:pt x="30" y="14"/>
                  </a:lnTo>
                  <a:lnTo>
                    <a:pt x="32" y="14"/>
                  </a:lnTo>
                  <a:lnTo>
                    <a:pt x="30" y="16"/>
                  </a:lnTo>
                  <a:lnTo>
                    <a:pt x="30" y="16"/>
                  </a:lnTo>
                  <a:lnTo>
                    <a:pt x="34" y="14"/>
                  </a:lnTo>
                  <a:lnTo>
                    <a:pt x="34" y="14"/>
                  </a:lnTo>
                  <a:lnTo>
                    <a:pt x="34" y="14"/>
                  </a:lnTo>
                  <a:lnTo>
                    <a:pt x="36" y="14"/>
                  </a:lnTo>
                  <a:lnTo>
                    <a:pt x="36" y="14"/>
                  </a:lnTo>
                  <a:lnTo>
                    <a:pt x="36" y="14"/>
                  </a:lnTo>
                  <a:lnTo>
                    <a:pt x="36" y="14"/>
                  </a:lnTo>
                  <a:lnTo>
                    <a:pt x="38" y="14"/>
                  </a:lnTo>
                  <a:lnTo>
                    <a:pt x="38" y="14"/>
                  </a:lnTo>
                  <a:lnTo>
                    <a:pt x="38" y="14"/>
                  </a:lnTo>
                  <a:lnTo>
                    <a:pt x="38" y="14"/>
                  </a:lnTo>
                  <a:lnTo>
                    <a:pt x="40" y="12"/>
                  </a:lnTo>
                  <a:lnTo>
                    <a:pt x="40" y="12"/>
                  </a:lnTo>
                  <a:lnTo>
                    <a:pt x="40" y="14"/>
                  </a:lnTo>
                  <a:lnTo>
                    <a:pt x="38" y="14"/>
                  </a:lnTo>
                  <a:lnTo>
                    <a:pt x="38" y="14"/>
                  </a:lnTo>
                  <a:lnTo>
                    <a:pt x="40" y="14"/>
                  </a:lnTo>
                  <a:lnTo>
                    <a:pt x="40" y="14"/>
                  </a:lnTo>
                  <a:lnTo>
                    <a:pt x="40" y="14"/>
                  </a:lnTo>
                  <a:lnTo>
                    <a:pt x="40" y="14"/>
                  </a:lnTo>
                  <a:lnTo>
                    <a:pt x="40" y="14"/>
                  </a:lnTo>
                  <a:lnTo>
                    <a:pt x="42" y="14"/>
                  </a:lnTo>
                  <a:lnTo>
                    <a:pt x="40" y="14"/>
                  </a:lnTo>
                  <a:lnTo>
                    <a:pt x="40" y="14"/>
                  </a:lnTo>
                  <a:lnTo>
                    <a:pt x="42" y="12"/>
                  </a:lnTo>
                  <a:lnTo>
                    <a:pt x="42" y="12"/>
                  </a:lnTo>
                  <a:lnTo>
                    <a:pt x="42"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2" y="8"/>
                  </a:lnTo>
                  <a:lnTo>
                    <a:pt x="52" y="8"/>
                  </a:lnTo>
                  <a:lnTo>
                    <a:pt x="48" y="4"/>
                  </a:lnTo>
                  <a:lnTo>
                    <a:pt x="48" y="4"/>
                  </a:lnTo>
                  <a:lnTo>
                    <a:pt x="42" y="0"/>
                  </a:lnTo>
                  <a:lnTo>
                    <a:pt x="38" y="0"/>
                  </a:lnTo>
                  <a:lnTo>
                    <a:pt x="38" y="0"/>
                  </a:lnTo>
                  <a:close/>
                  <a:moveTo>
                    <a:pt x="38" y="6"/>
                  </a:moveTo>
                  <a:lnTo>
                    <a:pt x="38" y="6"/>
                  </a:lnTo>
                  <a:lnTo>
                    <a:pt x="38" y="6"/>
                  </a:lnTo>
                  <a:lnTo>
                    <a:pt x="38" y="6"/>
                  </a:lnTo>
                  <a:lnTo>
                    <a:pt x="38" y="6"/>
                  </a:lnTo>
                  <a:lnTo>
                    <a:pt x="38" y="6"/>
                  </a:lnTo>
                  <a:close/>
                  <a:moveTo>
                    <a:pt x="34" y="6"/>
                  </a:moveTo>
                  <a:lnTo>
                    <a:pt x="34" y="6"/>
                  </a:lnTo>
                  <a:lnTo>
                    <a:pt x="34" y="6"/>
                  </a:lnTo>
                  <a:lnTo>
                    <a:pt x="34" y="6"/>
                  </a:lnTo>
                  <a:lnTo>
                    <a:pt x="34" y="6"/>
                  </a:lnTo>
                  <a:lnTo>
                    <a:pt x="34" y="6"/>
                  </a:lnTo>
                  <a:lnTo>
                    <a:pt x="34" y="6"/>
                  </a:lnTo>
                  <a:close/>
                  <a:moveTo>
                    <a:pt x="30" y="6"/>
                  </a:moveTo>
                  <a:lnTo>
                    <a:pt x="30" y="6"/>
                  </a:lnTo>
                  <a:lnTo>
                    <a:pt x="30" y="6"/>
                  </a:lnTo>
                  <a:lnTo>
                    <a:pt x="30"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lnTo>
                    <a:pt x="24" y="6"/>
                  </a:lnTo>
                  <a:close/>
                  <a:moveTo>
                    <a:pt x="22" y="4"/>
                  </a:moveTo>
                  <a:lnTo>
                    <a:pt x="22" y="4"/>
                  </a:lnTo>
                  <a:lnTo>
                    <a:pt x="22" y="6"/>
                  </a:lnTo>
                  <a:lnTo>
                    <a:pt x="22" y="6"/>
                  </a:lnTo>
                  <a:lnTo>
                    <a:pt x="22" y="6"/>
                  </a:lnTo>
                  <a:lnTo>
                    <a:pt x="22" y="6"/>
                  </a:lnTo>
                  <a:lnTo>
                    <a:pt x="20" y="6"/>
                  </a:lnTo>
                  <a:lnTo>
                    <a:pt x="20" y="6"/>
                  </a:lnTo>
                  <a:lnTo>
                    <a:pt x="22"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2" y="6"/>
                  </a:lnTo>
                  <a:lnTo>
                    <a:pt x="42" y="6"/>
                  </a:lnTo>
                  <a:lnTo>
                    <a:pt x="42" y="4"/>
                  </a:lnTo>
                  <a:lnTo>
                    <a:pt x="42" y="6"/>
                  </a:lnTo>
                  <a:lnTo>
                    <a:pt x="42" y="6"/>
                  </a:lnTo>
                  <a:lnTo>
                    <a:pt x="44" y="4"/>
                  </a:lnTo>
                  <a:lnTo>
                    <a:pt x="44" y="6"/>
                  </a:lnTo>
                  <a:lnTo>
                    <a:pt x="44" y="6"/>
                  </a:lnTo>
                  <a:lnTo>
                    <a:pt x="44" y="6"/>
                  </a:lnTo>
                  <a:lnTo>
                    <a:pt x="44" y="6"/>
                  </a:lnTo>
                  <a:lnTo>
                    <a:pt x="44" y="6"/>
                  </a:lnTo>
                  <a:lnTo>
                    <a:pt x="46" y="8"/>
                  </a:lnTo>
                  <a:lnTo>
                    <a:pt x="46"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Freeform 69"/>
            <p:cNvSpPr>
              <a:spLocks/>
            </p:cNvSpPr>
            <p:nvPr userDrawn="1"/>
          </p:nvSpPr>
          <p:spPr bwMode="auto">
            <a:xfrm>
              <a:off x="2829"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1" name="Freeform 70"/>
            <p:cNvSpPr>
              <a:spLocks/>
            </p:cNvSpPr>
            <p:nvPr userDrawn="1"/>
          </p:nvSpPr>
          <p:spPr bwMode="auto">
            <a:xfrm>
              <a:off x="2789"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Freeform 71"/>
            <p:cNvSpPr>
              <a:spLocks noEditPoints="1"/>
            </p:cNvSpPr>
            <p:nvPr userDrawn="1"/>
          </p:nvSpPr>
          <p:spPr bwMode="auto">
            <a:xfrm>
              <a:off x="2747" y="2372"/>
              <a:ext cx="50" cy="18"/>
            </a:xfrm>
            <a:custGeom>
              <a:avLst/>
              <a:gdLst>
                <a:gd name="T0" fmla="*/ 36 w 50"/>
                <a:gd name="T1" fmla="*/ 2 h 18"/>
                <a:gd name="T2" fmla="*/ 32 w 50"/>
                <a:gd name="T3" fmla="*/ 0 h 18"/>
                <a:gd name="T4" fmla="*/ 30 w 50"/>
                <a:gd name="T5" fmla="*/ 0 h 18"/>
                <a:gd name="T6" fmla="*/ 14 w 50"/>
                <a:gd name="T7" fmla="*/ 2 h 18"/>
                <a:gd name="T8" fmla="*/ 12 w 50"/>
                <a:gd name="T9" fmla="*/ 2 h 18"/>
                <a:gd name="T10" fmla="*/ 12 w 50"/>
                <a:gd name="T11" fmla="*/ 2 h 18"/>
                <a:gd name="T12" fmla="*/ 10 w 50"/>
                <a:gd name="T13" fmla="*/ 2 h 18"/>
                <a:gd name="T14" fmla="*/ 6 w 50"/>
                <a:gd name="T15" fmla="*/ 4 h 18"/>
                <a:gd name="T16" fmla="*/ 6 w 50"/>
                <a:gd name="T17" fmla="*/ 2 h 18"/>
                <a:gd name="T18" fmla="*/ 0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4" y="4"/>
                  </a:lnTo>
                  <a:lnTo>
                    <a:pt x="14" y="2"/>
                  </a:lnTo>
                  <a:lnTo>
                    <a:pt x="14" y="2"/>
                  </a:lnTo>
                  <a:lnTo>
                    <a:pt x="12" y="2"/>
                  </a:lnTo>
                  <a:lnTo>
                    <a:pt x="12" y="2"/>
                  </a:lnTo>
                  <a:lnTo>
                    <a:pt x="12" y="4"/>
                  </a:lnTo>
                  <a:lnTo>
                    <a:pt x="12" y="4"/>
                  </a:lnTo>
                  <a:lnTo>
                    <a:pt x="12" y="2"/>
                  </a:lnTo>
                  <a:lnTo>
                    <a:pt x="12" y="2"/>
                  </a:lnTo>
                  <a:lnTo>
                    <a:pt x="12" y="2"/>
                  </a:lnTo>
                  <a:lnTo>
                    <a:pt x="12" y="2"/>
                  </a:lnTo>
                  <a:lnTo>
                    <a:pt x="10" y="2"/>
                  </a:lnTo>
                  <a:lnTo>
                    <a:pt x="10" y="2"/>
                  </a:lnTo>
                  <a:lnTo>
                    <a:pt x="10" y="2"/>
                  </a:lnTo>
                  <a:lnTo>
                    <a:pt x="6" y="2"/>
                  </a:lnTo>
                  <a:lnTo>
                    <a:pt x="6" y="4"/>
                  </a:lnTo>
                  <a:lnTo>
                    <a:pt x="6" y="4"/>
                  </a:lnTo>
                  <a:lnTo>
                    <a:pt x="6" y="2"/>
                  </a:lnTo>
                  <a:lnTo>
                    <a:pt x="4"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6" y="16"/>
                  </a:lnTo>
                  <a:lnTo>
                    <a:pt x="16" y="16"/>
                  </a:lnTo>
                  <a:lnTo>
                    <a:pt x="18" y="16"/>
                  </a:lnTo>
                  <a:lnTo>
                    <a:pt x="18" y="16"/>
                  </a:lnTo>
                  <a:lnTo>
                    <a:pt x="18" y="16"/>
                  </a:lnTo>
                  <a:lnTo>
                    <a:pt x="18" y="16"/>
                  </a:lnTo>
                  <a:lnTo>
                    <a:pt x="20" y="16"/>
                  </a:lnTo>
                  <a:lnTo>
                    <a:pt x="20" y="16"/>
                  </a:lnTo>
                  <a:lnTo>
                    <a:pt x="20" y="16"/>
                  </a:lnTo>
                  <a:lnTo>
                    <a:pt x="22"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6" y="6"/>
                  </a:lnTo>
                  <a:lnTo>
                    <a:pt x="26" y="6"/>
                  </a:lnTo>
                  <a:lnTo>
                    <a:pt x="28" y="6"/>
                  </a:lnTo>
                  <a:lnTo>
                    <a:pt x="28" y="6"/>
                  </a:lnTo>
                  <a:close/>
                  <a:moveTo>
                    <a:pt x="26" y="6"/>
                  </a:moveTo>
                  <a:lnTo>
                    <a:pt x="26" y="6"/>
                  </a:lnTo>
                  <a:lnTo>
                    <a:pt x="26" y="6"/>
                  </a:lnTo>
                  <a:lnTo>
                    <a:pt x="26" y="6"/>
                  </a:lnTo>
                  <a:lnTo>
                    <a:pt x="26" y="6"/>
                  </a:lnTo>
                  <a:close/>
                  <a:moveTo>
                    <a:pt x="26" y="6"/>
                  </a:moveTo>
                  <a:lnTo>
                    <a:pt x="26" y="6"/>
                  </a:lnTo>
                  <a:lnTo>
                    <a:pt x="24" y="6"/>
                  </a:lnTo>
                  <a:lnTo>
                    <a:pt x="24" y="6"/>
                  </a:lnTo>
                  <a:lnTo>
                    <a:pt x="26" y="6"/>
                  </a:lnTo>
                  <a:lnTo>
                    <a:pt x="26"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0" y="6"/>
                  </a:lnTo>
                  <a:lnTo>
                    <a:pt x="42" y="4"/>
                  </a:lnTo>
                  <a:lnTo>
                    <a:pt x="42" y="6"/>
                  </a:lnTo>
                  <a:lnTo>
                    <a:pt x="42" y="6"/>
                  </a:lnTo>
                  <a:lnTo>
                    <a:pt x="42" y="4"/>
                  </a:lnTo>
                  <a:lnTo>
                    <a:pt x="42" y="6"/>
                  </a:lnTo>
                  <a:lnTo>
                    <a:pt x="42" y="6"/>
                  </a:lnTo>
                  <a:lnTo>
                    <a:pt x="44" y="6"/>
                  </a:lnTo>
                  <a:lnTo>
                    <a:pt x="42" y="6"/>
                  </a:lnTo>
                  <a:lnTo>
                    <a:pt x="42" y="6"/>
                  </a:lnTo>
                  <a:lnTo>
                    <a:pt x="44" y="8"/>
                  </a:lnTo>
                  <a:lnTo>
                    <a:pt x="44" y="8"/>
                  </a:lnTo>
                  <a:lnTo>
                    <a:pt x="42" y="6"/>
                  </a:lnTo>
                  <a:lnTo>
                    <a:pt x="38" y="6"/>
                  </a:lnTo>
                  <a:close/>
                  <a:moveTo>
                    <a:pt x="44" y="10"/>
                  </a:moveTo>
                  <a:lnTo>
                    <a:pt x="44" y="10"/>
                  </a:lnTo>
                  <a:lnTo>
                    <a:pt x="44" y="10"/>
                  </a:lnTo>
                  <a:lnTo>
                    <a:pt x="44" y="10"/>
                  </a:lnTo>
                  <a:lnTo>
                    <a:pt x="44" y="10"/>
                  </a:lnTo>
                  <a:lnTo>
                    <a:pt x="44" y="10"/>
                  </a:lnTo>
                  <a:lnTo>
                    <a:pt x="46" y="10"/>
                  </a:lnTo>
                  <a:lnTo>
                    <a:pt x="46"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Freeform 72"/>
            <p:cNvSpPr>
              <a:spLocks/>
            </p:cNvSpPr>
            <p:nvPr userDrawn="1"/>
          </p:nvSpPr>
          <p:spPr bwMode="auto">
            <a:xfrm>
              <a:off x="2749"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Rectangle 73"/>
            <p:cNvSpPr>
              <a:spLocks noChangeArrowheads="1"/>
            </p:cNvSpPr>
            <p:nvPr userDrawn="1"/>
          </p:nvSpPr>
          <p:spPr bwMode="auto">
            <a:xfrm>
              <a:off x="2761"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Freeform 74"/>
            <p:cNvSpPr>
              <a:spLocks/>
            </p:cNvSpPr>
            <p:nvPr userDrawn="1"/>
          </p:nvSpPr>
          <p:spPr bwMode="auto">
            <a:xfrm>
              <a:off x="2709"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6" name="Rectangle 75"/>
            <p:cNvSpPr>
              <a:spLocks noChangeArrowheads="1"/>
            </p:cNvSpPr>
            <p:nvPr userDrawn="1"/>
          </p:nvSpPr>
          <p:spPr bwMode="auto">
            <a:xfrm>
              <a:off x="2681"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7" name="Freeform 76"/>
            <p:cNvSpPr>
              <a:spLocks/>
            </p:cNvSpPr>
            <p:nvPr userDrawn="1"/>
          </p:nvSpPr>
          <p:spPr bwMode="auto">
            <a:xfrm>
              <a:off x="2669"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Freeform 77"/>
            <p:cNvSpPr>
              <a:spLocks noEditPoints="1"/>
            </p:cNvSpPr>
            <p:nvPr userDrawn="1"/>
          </p:nvSpPr>
          <p:spPr bwMode="auto">
            <a:xfrm>
              <a:off x="2667" y="2372"/>
              <a:ext cx="50" cy="18"/>
            </a:xfrm>
            <a:custGeom>
              <a:avLst/>
              <a:gdLst>
                <a:gd name="T0" fmla="*/ 36 w 50"/>
                <a:gd name="T1" fmla="*/ 2 h 18"/>
                <a:gd name="T2" fmla="*/ 34 w 50"/>
                <a:gd name="T3" fmla="*/ 0 h 18"/>
                <a:gd name="T4" fmla="*/ 32 w 50"/>
                <a:gd name="T5" fmla="*/ 0 h 18"/>
                <a:gd name="T6" fmla="*/ 16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2" y="2"/>
                  </a:lnTo>
                  <a:lnTo>
                    <a:pt x="32" y="2"/>
                  </a:lnTo>
                  <a:lnTo>
                    <a:pt x="32" y="2"/>
                  </a:lnTo>
                  <a:lnTo>
                    <a:pt x="32" y="0"/>
                  </a:lnTo>
                  <a:lnTo>
                    <a:pt x="32" y="0"/>
                  </a:lnTo>
                  <a:lnTo>
                    <a:pt x="24" y="0"/>
                  </a:lnTo>
                  <a:lnTo>
                    <a:pt x="16" y="2"/>
                  </a:lnTo>
                  <a:lnTo>
                    <a:pt x="16"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2" y="2"/>
                  </a:lnTo>
                  <a:lnTo>
                    <a:pt x="12" y="2"/>
                  </a:lnTo>
                  <a:lnTo>
                    <a:pt x="6" y="2"/>
                  </a:lnTo>
                  <a:lnTo>
                    <a:pt x="6" y="4"/>
                  </a:lnTo>
                  <a:lnTo>
                    <a:pt x="6" y="4"/>
                  </a:lnTo>
                  <a:lnTo>
                    <a:pt x="6" y="2"/>
                  </a:lnTo>
                  <a:lnTo>
                    <a:pt x="6" y="4"/>
                  </a:lnTo>
                  <a:lnTo>
                    <a:pt x="6" y="2"/>
                  </a:lnTo>
                  <a:lnTo>
                    <a:pt x="6" y="2"/>
                  </a:lnTo>
                  <a:lnTo>
                    <a:pt x="2" y="4"/>
                  </a:lnTo>
                  <a:lnTo>
                    <a:pt x="2" y="4"/>
                  </a:lnTo>
                  <a:lnTo>
                    <a:pt x="2" y="6"/>
                  </a:lnTo>
                  <a:lnTo>
                    <a:pt x="2"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38" y="14"/>
                  </a:lnTo>
                  <a:lnTo>
                    <a:pt x="38" y="14"/>
                  </a:lnTo>
                  <a:lnTo>
                    <a:pt x="38" y="14"/>
                  </a:lnTo>
                  <a:lnTo>
                    <a:pt x="38" y="14"/>
                  </a:lnTo>
                  <a:lnTo>
                    <a:pt x="40" y="14"/>
                  </a:lnTo>
                  <a:lnTo>
                    <a:pt x="40" y="14"/>
                  </a:lnTo>
                  <a:lnTo>
                    <a:pt x="40" y="14"/>
                  </a:lnTo>
                  <a:lnTo>
                    <a:pt x="40" y="14"/>
                  </a:lnTo>
                  <a:lnTo>
                    <a:pt x="40" y="14"/>
                  </a:lnTo>
                  <a:lnTo>
                    <a:pt x="40" y="14"/>
                  </a:lnTo>
                  <a:lnTo>
                    <a:pt x="40" y="14"/>
                  </a:lnTo>
                  <a:lnTo>
                    <a:pt x="40" y="12"/>
                  </a:lnTo>
                  <a:lnTo>
                    <a:pt x="40" y="12"/>
                  </a:lnTo>
                  <a:lnTo>
                    <a:pt x="40"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4"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2" y="4"/>
                  </a:moveTo>
                  <a:lnTo>
                    <a:pt x="22" y="4"/>
                  </a:lnTo>
                  <a:lnTo>
                    <a:pt x="20"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99" name="Group 5"/>
          <p:cNvGrpSpPr>
            <a:grpSpLocks noChangeAspect="1"/>
          </p:cNvGrpSpPr>
          <p:nvPr/>
        </p:nvGrpSpPr>
        <p:grpSpPr bwMode="auto">
          <a:xfrm>
            <a:off x="518464" y="6364375"/>
            <a:ext cx="2300876" cy="31227"/>
            <a:chOff x="2667" y="2372"/>
            <a:chExt cx="1400" cy="19"/>
          </a:xfrm>
          <a:solidFill>
            <a:srgbClr val="ECB95E"/>
          </a:solidFill>
        </p:grpSpPr>
        <p:sp>
          <p:nvSpPr>
            <p:cNvPr id="300" name="Freeform 6"/>
            <p:cNvSpPr>
              <a:spLocks/>
            </p:cNvSpPr>
            <p:nvPr userDrawn="1"/>
          </p:nvSpPr>
          <p:spPr bwMode="auto">
            <a:xfrm>
              <a:off x="4059"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1" name="Rectangle 7"/>
            <p:cNvSpPr>
              <a:spLocks noChangeArrowheads="1"/>
            </p:cNvSpPr>
            <p:nvPr userDrawn="1"/>
          </p:nvSpPr>
          <p:spPr bwMode="auto">
            <a:xfrm>
              <a:off x="4031"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Freeform 8"/>
            <p:cNvSpPr>
              <a:spLocks/>
            </p:cNvSpPr>
            <p:nvPr userDrawn="1"/>
          </p:nvSpPr>
          <p:spPr bwMode="auto">
            <a:xfrm>
              <a:off x="4019"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Freeform 9"/>
            <p:cNvSpPr>
              <a:spLocks noEditPoints="1"/>
            </p:cNvSpPr>
            <p:nvPr userDrawn="1"/>
          </p:nvSpPr>
          <p:spPr bwMode="auto">
            <a:xfrm>
              <a:off x="4017" y="2372"/>
              <a:ext cx="50" cy="18"/>
            </a:xfrm>
            <a:custGeom>
              <a:avLst/>
              <a:gdLst>
                <a:gd name="T0" fmla="*/ 36 w 50"/>
                <a:gd name="T1" fmla="*/ 0 h 18"/>
                <a:gd name="T2" fmla="*/ 36 w 50"/>
                <a:gd name="T3" fmla="*/ 2 h 18"/>
                <a:gd name="T4" fmla="*/ 32 w 50"/>
                <a:gd name="T5" fmla="*/ 2 h 18"/>
                <a:gd name="T6" fmla="*/ 30 w 50"/>
                <a:gd name="T7" fmla="*/ 0 h 18"/>
                <a:gd name="T8" fmla="*/ 14 w 50"/>
                <a:gd name="T9" fmla="*/ 4 h 18"/>
                <a:gd name="T10" fmla="*/ 12 w 50"/>
                <a:gd name="T11" fmla="*/ 2 h 18"/>
                <a:gd name="T12" fmla="*/ 12 w 50"/>
                <a:gd name="T13" fmla="*/ 2 h 18"/>
                <a:gd name="T14" fmla="*/ 10 w 50"/>
                <a:gd name="T15" fmla="*/ 2 h 18"/>
                <a:gd name="T16" fmla="*/ 6 w 50"/>
                <a:gd name="T17" fmla="*/ 4 h 18"/>
                <a:gd name="T18" fmla="*/ 6 w 50"/>
                <a:gd name="T19" fmla="*/ 2 h 18"/>
                <a:gd name="T20" fmla="*/ 0 w 50"/>
                <a:gd name="T21" fmla="*/ 6 h 18"/>
                <a:gd name="T22" fmla="*/ 0 w 50"/>
                <a:gd name="T23" fmla="*/ 10 h 18"/>
                <a:gd name="T24" fmla="*/ 6 w 50"/>
                <a:gd name="T25" fmla="*/ 16 h 18"/>
                <a:gd name="T26" fmla="*/ 10 w 50"/>
                <a:gd name="T27" fmla="*/ 16 h 18"/>
                <a:gd name="T28" fmla="*/ 12 w 50"/>
                <a:gd name="T29" fmla="*/ 16 h 18"/>
                <a:gd name="T30" fmla="*/ 14 w 50"/>
                <a:gd name="T31" fmla="*/ 18 h 18"/>
                <a:gd name="T32" fmla="*/ 14 w 50"/>
                <a:gd name="T33" fmla="*/ 18 h 18"/>
                <a:gd name="T34" fmla="*/ 16 w 50"/>
                <a:gd name="T35" fmla="*/ 16 h 18"/>
                <a:gd name="T36" fmla="*/ 18 w 50"/>
                <a:gd name="T37" fmla="*/ 16 h 18"/>
                <a:gd name="T38" fmla="*/ 20 w 50"/>
                <a:gd name="T39" fmla="*/ 16 h 18"/>
                <a:gd name="T40" fmla="*/ 26 w 50"/>
                <a:gd name="T41" fmla="*/ 16 h 18"/>
                <a:gd name="T42" fmla="*/ 26 w 50"/>
                <a:gd name="T43" fmla="*/ 16 h 18"/>
                <a:gd name="T44" fmla="*/ 28 w 50"/>
                <a:gd name="T45" fmla="*/ 16 h 18"/>
                <a:gd name="T46" fmla="*/ 30 w 50"/>
                <a:gd name="T47" fmla="*/ 14 h 18"/>
                <a:gd name="T48" fmla="*/ 32 w 50"/>
                <a:gd name="T49" fmla="*/ 14 h 18"/>
                <a:gd name="T50" fmla="*/ 34 w 50"/>
                <a:gd name="T51" fmla="*/ 14 h 18"/>
                <a:gd name="T52" fmla="*/ 36 w 50"/>
                <a:gd name="T53" fmla="*/ 14 h 18"/>
                <a:gd name="T54" fmla="*/ 38 w 50"/>
                <a:gd name="T55" fmla="*/ 12 h 18"/>
                <a:gd name="T56" fmla="*/ 38 w 50"/>
                <a:gd name="T57" fmla="*/ 14 h 18"/>
                <a:gd name="T58" fmla="*/ 40 w 50"/>
                <a:gd name="T59" fmla="*/ 14 h 18"/>
                <a:gd name="T60" fmla="*/ 40 w 50"/>
                <a:gd name="T61" fmla="*/ 12 h 18"/>
                <a:gd name="T62" fmla="*/ 42 w 50"/>
                <a:gd name="T63" fmla="*/ 12 h 18"/>
                <a:gd name="T64" fmla="*/ 42 w 50"/>
                <a:gd name="T65" fmla="*/ 14 h 18"/>
                <a:gd name="T66" fmla="*/ 46 w 50"/>
                <a:gd name="T67" fmla="*/ 14 h 18"/>
                <a:gd name="T68" fmla="*/ 48 w 50"/>
                <a:gd name="T69" fmla="*/ 4 h 18"/>
                <a:gd name="T70" fmla="*/ 36 w 50"/>
                <a:gd name="T71" fmla="*/ 6 h 18"/>
                <a:gd name="T72" fmla="*/ 32 w 50"/>
                <a:gd name="T73" fmla="*/ 6 h 18"/>
                <a:gd name="T74" fmla="*/ 32 w 50"/>
                <a:gd name="T75" fmla="*/ 6 h 18"/>
                <a:gd name="T76" fmla="*/ 28 w 50"/>
                <a:gd name="T77" fmla="*/ 6 h 18"/>
                <a:gd name="T78" fmla="*/ 26 w 50"/>
                <a:gd name="T79" fmla="*/ 6 h 18"/>
                <a:gd name="T80" fmla="*/ 26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48" y="4"/>
                  </a:moveTo>
                  <a:lnTo>
                    <a:pt x="48" y="4"/>
                  </a:lnTo>
                  <a:lnTo>
                    <a:pt x="40" y="0"/>
                  </a:lnTo>
                  <a:lnTo>
                    <a:pt x="36" y="0"/>
                  </a:ln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4" y="4"/>
                  </a:lnTo>
                  <a:lnTo>
                    <a:pt x="14" y="2"/>
                  </a:lnTo>
                  <a:lnTo>
                    <a:pt x="14" y="2"/>
                  </a:lnTo>
                  <a:lnTo>
                    <a:pt x="12" y="2"/>
                  </a:lnTo>
                  <a:lnTo>
                    <a:pt x="12" y="2"/>
                  </a:lnTo>
                  <a:lnTo>
                    <a:pt x="12" y="4"/>
                  </a:lnTo>
                  <a:lnTo>
                    <a:pt x="12" y="4"/>
                  </a:lnTo>
                  <a:lnTo>
                    <a:pt x="12" y="2"/>
                  </a:lnTo>
                  <a:lnTo>
                    <a:pt x="12" y="2"/>
                  </a:lnTo>
                  <a:lnTo>
                    <a:pt x="12" y="2"/>
                  </a:lnTo>
                  <a:lnTo>
                    <a:pt x="12" y="2"/>
                  </a:lnTo>
                  <a:lnTo>
                    <a:pt x="10" y="2"/>
                  </a:lnTo>
                  <a:lnTo>
                    <a:pt x="10" y="2"/>
                  </a:lnTo>
                  <a:lnTo>
                    <a:pt x="10" y="2"/>
                  </a:lnTo>
                  <a:lnTo>
                    <a:pt x="6" y="2"/>
                  </a:lnTo>
                  <a:lnTo>
                    <a:pt x="6" y="4"/>
                  </a:lnTo>
                  <a:lnTo>
                    <a:pt x="6" y="4"/>
                  </a:lnTo>
                  <a:lnTo>
                    <a:pt x="6" y="2"/>
                  </a:lnTo>
                  <a:lnTo>
                    <a:pt x="4"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6" y="16"/>
                  </a:lnTo>
                  <a:lnTo>
                    <a:pt x="16" y="16"/>
                  </a:lnTo>
                  <a:lnTo>
                    <a:pt x="18" y="16"/>
                  </a:lnTo>
                  <a:lnTo>
                    <a:pt x="18" y="16"/>
                  </a:lnTo>
                  <a:lnTo>
                    <a:pt x="18" y="16"/>
                  </a:lnTo>
                  <a:lnTo>
                    <a:pt x="18" y="16"/>
                  </a:lnTo>
                  <a:lnTo>
                    <a:pt x="20" y="16"/>
                  </a:lnTo>
                  <a:lnTo>
                    <a:pt x="20" y="16"/>
                  </a:lnTo>
                  <a:lnTo>
                    <a:pt x="20" y="16"/>
                  </a:lnTo>
                  <a:lnTo>
                    <a:pt x="22" y="16"/>
                  </a:lnTo>
                  <a:lnTo>
                    <a:pt x="24" y="16"/>
                  </a:lnTo>
                  <a:lnTo>
                    <a:pt x="26" y="16"/>
                  </a:lnTo>
                  <a:lnTo>
                    <a:pt x="26" y="16"/>
                  </a:lnTo>
                  <a:lnTo>
                    <a:pt x="26" y="14"/>
                  </a:lnTo>
                  <a:lnTo>
                    <a:pt x="26" y="16"/>
                  </a:lnTo>
                  <a:lnTo>
                    <a:pt x="26" y="16"/>
                  </a:lnTo>
                  <a:lnTo>
                    <a:pt x="26"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2" y="14"/>
                  </a:lnTo>
                  <a:lnTo>
                    <a:pt x="34" y="14"/>
                  </a:lnTo>
                  <a:lnTo>
                    <a:pt x="34" y="14"/>
                  </a:lnTo>
                  <a:lnTo>
                    <a:pt x="34" y="14"/>
                  </a:lnTo>
                  <a:lnTo>
                    <a:pt x="34"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38"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8" y="4"/>
                  </a:lnTo>
                  <a:lnTo>
                    <a:pt x="48" y="4"/>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6" y="6"/>
                  </a:moveTo>
                  <a:lnTo>
                    <a:pt x="26" y="6"/>
                  </a:lnTo>
                  <a:lnTo>
                    <a:pt x="24" y="6"/>
                  </a:lnTo>
                  <a:lnTo>
                    <a:pt x="24" y="6"/>
                  </a:lnTo>
                  <a:lnTo>
                    <a:pt x="26" y="6"/>
                  </a:lnTo>
                  <a:lnTo>
                    <a:pt x="26"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0" y="6"/>
                  </a:lnTo>
                  <a:lnTo>
                    <a:pt x="40" y="4"/>
                  </a:lnTo>
                  <a:lnTo>
                    <a:pt x="42" y="6"/>
                  </a:lnTo>
                  <a:lnTo>
                    <a:pt x="42" y="6"/>
                  </a:lnTo>
                  <a:lnTo>
                    <a:pt x="42" y="4"/>
                  </a:lnTo>
                  <a:lnTo>
                    <a:pt x="42" y="6"/>
                  </a:lnTo>
                  <a:lnTo>
                    <a:pt x="42" y="6"/>
                  </a:lnTo>
                  <a:lnTo>
                    <a:pt x="44" y="6"/>
                  </a:lnTo>
                  <a:lnTo>
                    <a:pt x="42" y="6"/>
                  </a:lnTo>
                  <a:lnTo>
                    <a:pt x="42" y="6"/>
                  </a:lnTo>
                  <a:lnTo>
                    <a:pt x="44" y="8"/>
                  </a:lnTo>
                  <a:lnTo>
                    <a:pt x="44" y="8"/>
                  </a:lnTo>
                  <a:lnTo>
                    <a:pt x="42" y="6"/>
                  </a:lnTo>
                  <a:lnTo>
                    <a:pt x="38" y="6"/>
                  </a:lnTo>
                  <a:close/>
                  <a:moveTo>
                    <a:pt x="44" y="10"/>
                  </a:moveTo>
                  <a:lnTo>
                    <a:pt x="44" y="10"/>
                  </a:lnTo>
                  <a:lnTo>
                    <a:pt x="44" y="10"/>
                  </a:lnTo>
                  <a:lnTo>
                    <a:pt x="44" y="10"/>
                  </a:lnTo>
                  <a:lnTo>
                    <a:pt x="44" y="10"/>
                  </a:lnTo>
                  <a:lnTo>
                    <a:pt x="44" y="10"/>
                  </a:lnTo>
                  <a:lnTo>
                    <a:pt x="46" y="10"/>
                  </a:lnTo>
                  <a:lnTo>
                    <a:pt x="46"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Freeform 10"/>
            <p:cNvSpPr>
              <a:spLocks/>
            </p:cNvSpPr>
            <p:nvPr userDrawn="1"/>
          </p:nvSpPr>
          <p:spPr bwMode="auto">
            <a:xfrm>
              <a:off x="3979"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Rectangle 11"/>
            <p:cNvSpPr>
              <a:spLocks noChangeArrowheads="1"/>
            </p:cNvSpPr>
            <p:nvPr userDrawn="1"/>
          </p:nvSpPr>
          <p:spPr bwMode="auto">
            <a:xfrm>
              <a:off x="3951"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Freeform 12"/>
            <p:cNvSpPr>
              <a:spLocks/>
            </p:cNvSpPr>
            <p:nvPr userDrawn="1"/>
          </p:nvSpPr>
          <p:spPr bwMode="auto">
            <a:xfrm>
              <a:off x="3939"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Freeform 13"/>
            <p:cNvSpPr>
              <a:spLocks noEditPoints="1"/>
            </p:cNvSpPr>
            <p:nvPr userDrawn="1"/>
          </p:nvSpPr>
          <p:spPr bwMode="auto">
            <a:xfrm>
              <a:off x="3937" y="2372"/>
              <a:ext cx="50" cy="18"/>
            </a:xfrm>
            <a:custGeom>
              <a:avLst/>
              <a:gdLst>
                <a:gd name="T0" fmla="*/ 36 w 50"/>
                <a:gd name="T1" fmla="*/ 2 h 18"/>
                <a:gd name="T2" fmla="*/ 34 w 50"/>
                <a:gd name="T3" fmla="*/ 0 h 18"/>
                <a:gd name="T4" fmla="*/ 32 w 50"/>
                <a:gd name="T5" fmla="*/ 0 h 18"/>
                <a:gd name="T6" fmla="*/ 16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0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2" y="2"/>
                  </a:lnTo>
                  <a:lnTo>
                    <a:pt x="32" y="2"/>
                  </a:lnTo>
                  <a:lnTo>
                    <a:pt x="32" y="2"/>
                  </a:lnTo>
                  <a:lnTo>
                    <a:pt x="32" y="0"/>
                  </a:lnTo>
                  <a:lnTo>
                    <a:pt x="32" y="0"/>
                  </a:lnTo>
                  <a:lnTo>
                    <a:pt x="24" y="0"/>
                  </a:lnTo>
                  <a:lnTo>
                    <a:pt x="16" y="2"/>
                  </a:lnTo>
                  <a:lnTo>
                    <a:pt x="16"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2" y="2"/>
                  </a:lnTo>
                  <a:lnTo>
                    <a:pt x="12" y="2"/>
                  </a:lnTo>
                  <a:lnTo>
                    <a:pt x="6" y="2"/>
                  </a:lnTo>
                  <a:lnTo>
                    <a:pt x="6" y="4"/>
                  </a:lnTo>
                  <a:lnTo>
                    <a:pt x="6" y="4"/>
                  </a:lnTo>
                  <a:lnTo>
                    <a:pt x="6" y="2"/>
                  </a:lnTo>
                  <a:lnTo>
                    <a:pt x="6" y="4"/>
                  </a:lnTo>
                  <a:lnTo>
                    <a:pt x="6" y="2"/>
                  </a:lnTo>
                  <a:lnTo>
                    <a:pt x="6" y="2"/>
                  </a:lnTo>
                  <a:lnTo>
                    <a:pt x="2" y="4"/>
                  </a:lnTo>
                  <a:lnTo>
                    <a:pt x="2" y="4"/>
                  </a:lnTo>
                  <a:lnTo>
                    <a:pt x="2" y="6"/>
                  </a:lnTo>
                  <a:lnTo>
                    <a:pt x="2"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38" y="14"/>
                  </a:lnTo>
                  <a:lnTo>
                    <a:pt x="38" y="14"/>
                  </a:lnTo>
                  <a:lnTo>
                    <a:pt x="38" y="14"/>
                  </a:lnTo>
                  <a:lnTo>
                    <a:pt x="38" y="14"/>
                  </a:lnTo>
                  <a:lnTo>
                    <a:pt x="40" y="14"/>
                  </a:lnTo>
                  <a:lnTo>
                    <a:pt x="40"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6" y="6"/>
                  </a:lnTo>
                  <a:lnTo>
                    <a:pt x="26"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0" y="4"/>
                  </a:moveTo>
                  <a:lnTo>
                    <a:pt x="20" y="4"/>
                  </a:lnTo>
                  <a:lnTo>
                    <a:pt x="20" y="6"/>
                  </a:lnTo>
                  <a:lnTo>
                    <a:pt x="22" y="6"/>
                  </a:lnTo>
                  <a:lnTo>
                    <a:pt x="22" y="6"/>
                  </a:lnTo>
                  <a:lnTo>
                    <a:pt x="22" y="6"/>
                  </a:lnTo>
                  <a:lnTo>
                    <a:pt x="20" y="6"/>
                  </a:lnTo>
                  <a:lnTo>
                    <a:pt x="20" y="6"/>
                  </a:lnTo>
                  <a:lnTo>
                    <a:pt x="20" y="6"/>
                  </a:lnTo>
                  <a:lnTo>
                    <a:pt x="20"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38"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Freeform 14"/>
            <p:cNvSpPr>
              <a:spLocks/>
            </p:cNvSpPr>
            <p:nvPr userDrawn="1"/>
          </p:nvSpPr>
          <p:spPr bwMode="auto">
            <a:xfrm>
              <a:off x="3899"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Freeform 15"/>
            <p:cNvSpPr>
              <a:spLocks noEditPoints="1"/>
            </p:cNvSpPr>
            <p:nvPr userDrawn="1"/>
          </p:nvSpPr>
          <p:spPr bwMode="auto">
            <a:xfrm>
              <a:off x="3857" y="2372"/>
              <a:ext cx="50" cy="18"/>
            </a:xfrm>
            <a:custGeom>
              <a:avLst/>
              <a:gdLst>
                <a:gd name="T0" fmla="*/ 36 w 50"/>
                <a:gd name="T1" fmla="*/ 2 h 18"/>
                <a:gd name="T2" fmla="*/ 34 w 50"/>
                <a:gd name="T3" fmla="*/ 0 h 18"/>
                <a:gd name="T4" fmla="*/ 32 w 50"/>
                <a:gd name="T5" fmla="*/ 0 h 18"/>
                <a:gd name="T6" fmla="*/ 16 w 50"/>
                <a:gd name="T7" fmla="*/ 2 h 18"/>
                <a:gd name="T8" fmla="*/ 14 w 50"/>
                <a:gd name="T9" fmla="*/ 2 h 18"/>
                <a:gd name="T10" fmla="*/ 12 w 50"/>
                <a:gd name="T11" fmla="*/ 2 h 18"/>
                <a:gd name="T12" fmla="*/ 12 w 50"/>
                <a:gd name="T13" fmla="*/ 2 h 18"/>
                <a:gd name="T14" fmla="*/ 8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6 w 50"/>
                <a:gd name="T31" fmla="*/ 18 h 18"/>
                <a:gd name="T32" fmla="*/ 18 w 50"/>
                <a:gd name="T33" fmla="*/ 16 h 18"/>
                <a:gd name="T34" fmla="*/ 18 w 50"/>
                <a:gd name="T35" fmla="*/ 16 h 18"/>
                <a:gd name="T36" fmla="*/ 22 w 50"/>
                <a:gd name="T37" fmla="*/ 16 h 18"/>
                <a:gd name="T38" fmla="*/ 26 w 50"/>
                <a:gd name="T39" fmla="*/ 16 h 18"/>
                <a:gd name="T40" fmla="*/ 28 w 50"/>
                <a:gd name="T41" fmla="*/ 16 h 18"/>
                <a:gd name="T42" fmla="*/ 28 w 50"/>
                <a:gd name="T43" fmla="*/ 16 h 18"/>
                <a:gd name="T44" fmla="*/ 30 w 50"/>
                <a:gd name="T45" fmla="*/ 14 h 18"/>
                <a:gd name="T46" fmla="*/ 30 w 50"/>
                <a:gd name="T47" fmla="*/ 16 h 18"/>
                <a:gd name="T48" fmla="*/ 36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8 w 50"/>
                <a:gd name="T69" fmla="*/ 0 h 18"/>
                <a:gd name="T70" fmla="*/ 38 w 50"/>
                <a:gd name="T71" fmla="*/ 6 h 18"/>
                <a:gd name="T72" fmla="*/ 34 w 50"/>
                <a:gd name="T73" fmla="*/ 6 h 18"/>
                <a:gd name="T74" fmla="*/ 34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4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4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8" y="0"/>
                  </a:moveTo>
                  <a:lnTo>
                    <a:pt x="38" y="2"/>
                  </a:lnTo>
                  <a:lnTo>
                    <a:pt x="38" y="0"/>
                  </a:lnTo>
                  <a:lnTo>
                    <a:pt x="36" y="2"/>
                  </a:lnTo>
                  <a:lnTo>
                    <a:pt x="36" y="2"/>
                  </a:lnTo>
                  <a:lnTo>
                    <a:pt x="38"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4" y="2"/>
                  </a:lnTo>
                  <a:lnTo>
                    <a:pt x="14" y="2"/>
                  </a:lnTo>
                  <a:lnTo>
                    <a:pt x="14" y="4"/>
                  </a:lnTo>
                  <a:lnTo>
                    <a:pt x="14" y="4"/>
                  </a:lnTo>
                  <a:lnTo>
                    <a:pt x="12" y="2"/>
                  </a:lnTo>
                  <a:lnTo>
                    <a:pt x="12" y="2"/>
                  </a:lnTo>
                  <a:lnTo>
                    <a:pt x="12" y="2"/>
                  </a:lnTo>
                  <a:lnTo>
                    <a:pt x="12" y="2"/>
                  </a:lnTo>
                  <a:lnTo>
                    <a:pt x="12" y="2"/>
                  </a:lnTo>
                  <a:lnTo>
                    <a:pt x="12" y="2"/>
                  </a:lnTo>
                  <a:lnTo>
                    <a:pt x="12" y="2"/>
                  </a:lnTo>
                  <a:lnTo>
                    <a:pt x="8" y="2"/>
                  </a:lnTo>
                  <a:lnTo>
                    <a:pt x="8" y="4"/>
                  </a:lnTo>
                  <a:lnTo>
                    <a:pt x="8" y="4"/>
                  </a:lnTo>
                  <a:lnTo>
                    <a:pt x="6" y="2"/>
                  </a:lnTo>
                  <a:lnTo>
                    <a:pt x="6" y="4"/>
                  </a:lnTo>
                  <a:lnTo>
                    <a:pt x="6" y="2"/>
                  </a:lnTo>
                  <a:lnTo>
                    <a:pt x="6" y="2"/>
                  </a:lnTo>
                  <a:lnTo>
                    <a:pt x="4" y="4"/>
                  </a:lnTo>
                  <a:lnTo>
                    <a:pt x="4" y="4"/>
                  </a:lnTo>
                  <a:lnTo>
                    <a:pt x="2" y="6"/>
                  </a:lnTo>
                  <a:lnTo>
                    <a:pt x="2" y="6"/>
                  </a:lnTo>
                  <a:lnTo>
                    <a:pt x="0" y="8"/>
                  </a:lnTo>
                  <a:lnTo>
                    <a:pt x="0" y="8"/>
                  </a:lnTo>
                  <a:lnTo>
                    <a:pt x="0" y="10"/>
                  </a:lnTo>
                  <a:lnTo>
                    <a:pt x="2" y="10"/>
                  </a:lnTo>
                  <a:lnTo>
                    <a:pt x="0" y="10"/>
                  </a:lnTo>
                  <a:lnTo>
                    <a:pt x="0" y="10"/>
                  </a:lnTo>
                  <a:lnTo>
                    <a:pt x="2" y="16"/>
                  </a:lnTo>
                  <a:lnTo>
                    <a:pt x="8" y="16"/>
                  </a:lnTo>
                  <a:lnTo>
                    <a:pt x="8" y="16"/>
                  </a:lnTo>
                  <a:lnTo>
                    <a:pt x="10" y="18"/>
                  </a:lnTo>
                  <a:lnTo>
                    <a:pt x="10" y="18"/>
                  </a:lnTo>
                  <a:lnTo>
                    <a:pt x="10" y="16"/>
                  </a:lnTo>
                  <a:lnTo>
                    <a:pt x="10" y="18"/>
                  </a:lnTo>
                  <a:lnTo>
                    <a:pt x="10" y="18"/>
                  </a:lnTo>
                  <a:lnTo>
                    <a:pt x="12" y="18"/>
                  </a:lnTo>
                  <a:lnTo>
                    <a:pt x="12" y="16"/>
                  </a:lnTo>
                  <a:lnTo>
                    <a:pt x="12" y="16"/>
                  </a:lnTo>
                  <a:lnTo>
                    <a:pt x="14" y="18"/>
                  </a:lnTo>
                  <a:lnTo>
                    <a:pt x="14" y="18"/>
                  </a:lnTo>
                  <a:lnTo>
                    <a:pt x="14" y="18"/>
                  </a:lnTo>
                  <a:lnTo>
                    <a:pt x="14" y="16"/>
                  </a:lnTo>
                  <a:lnTo>
                    <a:pt x="16" y="16"/>
                  </a:lnTo>
                  <a:lnTo>
                    <a:pt x="16" y="18"/>
                  </a:lnTo>
                  <a:lnTo>
                    <a:pt x="16" y="18"/>
                  </a:lnTo>
                  <a:lnTo>
                    <a:pt x="16" y="18"/>
                  </a:lnTo>
                  <a:lnTo>
                    <a:pt x="16" y="18"/>
                  </a:lnTo>
                  <a:lnTo>
                    <a:pt x="18" y="16"/>
                  </a:lnTo>
                  <a:lnTo>
                    <a:pt x="18" y="16"/>
                  </a:lnTo>
                  <a:lnTo>
                    <a:pt x="18" y="16"/>
                  </a:lnTo>
                  <a:lnTo>
                    <a:pt x="18" y="16"/>
                  </a:lnTo>
                  <a:lnTo>
                    <a:pt x="18" y="16"/>
                  </a:lnTo>
                  <a:lnTo>
                    <a:pt x="18" y="16"/>
                  </a:lnTo>
                  <a:lnTo>
                    <a:pt x="18" y="16"/>
                  </a:lnTo>
                  <a:lnTo>
                    <a:pt x="20" y="16"/>
                  </a:lnTo>
                  <a:lnTo>
                    <a:pt x="22" y="16"/>
                  </a:lnTo>
                  <a:lnTo>
                    <a:pt x="22" y="16"/>
                  </a:lnTo>
                  <a:lnTo>
                    <a:pt x="22" y="16"/>
                  </a:lnTo>
                  <a:lnTo>
                    <a:pt x="24" y="16"/>
                  </a:lnTo>
                  <a:lnTo>
                    <a:pt x="26" y="16"/>
                  </a:lnTo>
                  <a:lnTo>
                    <a:pt x="26" y="16"/>
                  </a:lnTo>
                  <a:lnTo>
                    <a:pt x="26" y="16"/>
                  </a:lnTo>
                  <a:lnTo>
                    <a:pt x="28" y="14"/>
                  </a:lnTo>
                  <a:lnTo>
                    <a:pt x="28" y="16"/>
                  </a:lnTo>
                  <a:lnTo>
                    <a:pt x="28"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6" y="14"/>
                  </a:lnTo>
                  <a:lnTo>
                    <a:pt x="36" y="14"/>
                  </a:lnTo>
                  <a:lnTo>
                    <a:pt x="36" y="14"/>
                  </a:lnTo>
                  <a:lnTo>
                    <a:pt x="36" y="14"/>
                  </a:lnTo>
                  <a:lnTo>
                    <a:pt x="38" y="14"/>
                  </a:lnTo>
                  <a:lnTo>
                    <a:pt x="38" y="14"/>
                  </a:lnTo>
                  <a:lnTo>
                    <a:pt x="38" y="14"/>
                  </a:lnTo>
                  <a:lnTo>
                    <a:pt x="38" y="14"/>
                  </a:lnTo>
                  <a:lnTo>
                    <a:pt x="38" y="12"/>
                  </a:lnTo>
                  <a:lnTo>
                    <a:pt x="40" y="12"/>
                  </a:lnTo>
                  <a:lnTo>
                    <a:pt x="40" y="14"/>
                  </a:lnTo>
                  <a:lnTo>
                    <a:pt x="38" y="14"/>
                  </a:lnTo>
                  <a:lnTo>
                    <a:pt x="38" y="14"/>
                  </a:lnTo>
                  <a:lnTo>
                    <a:pt x="40" y="14"/>
                  </a:lnTo>
                  <a:lnTo>
                    <a:pt x="40" y="14"/>
                  </a:lnTo>
                  <a:lnTo>
                    <a:pt x="40" y="14"/>
                  </a:lnTo>
                  <a:lnTo>
                    <a:pt x="40" y="14"/>
                  </a:lnTo>
                  <a:lnTo>
                    <a:pt x="40" y="14"/>
                  </a:lnTo>
                  <a:lnTo>
                    <a:pt x="40" y="14"/>
                  </a:lnTo>
                  <a:lnTo>
                    <a:pt x="40" y="14"/>
                  </a:lnTo>
                  <a:lnTo>
                    <a:pt x="40" y="14"/>
                  </a:lnTo>
                  <a:lnTo>
                    <a:pt x="40" y="12"/>
                  </a:lnTo>
                  <a:lnTo>
                    <a:pt x="42" y="12"/>
                  </a:lnTo>
                  <a:lnTo>
                    <a:pt x="42"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2" y="0"/>
                  </a:lnTo>
                  <a:lnTo>
                    <a:pt x="38" y="0"/>
                  </a:lnTo>
                  <a:lnTo>
                    <a:pt x="38" y="0"/>
                  </a:lnTo>
                  <a:close/>
                  <a:moveTo>
                    <a:pt x="38" y="6"/>
                  </a:moveTo>
                  <a:lnTo>
                    <a:pt x="38" y="6"/>
                  </a:lnTo>
                  <a:lnTo>
                    <a:pt x="38" y="6"/>
                  </a:lnTo>
                  <a:lnTo>
                    <a:pt x="38" y="6"/>
                  </a:lnTo>
                  <a:lnTo>
                    <a:pt x="38" y="6"/>
                  </a:lnTo>
                  <a:lnTo>
                    <a:pt x="38" y="6"/>
                  </a:lnTo>
                  <a:close/>
                  <a:moveTo>
                    <a:pt x="34" y="6"/>
                  </a:moveTo>
                  <a:lnTo>
                    <a:pt x="34" y="6"/>
                  </a:lnTo>
                  <a:lnTo>
                    <a:pt x="34" y="6"/>
                  </a:lnTo>
                  <a:lnTo>
                    <a:pt x="34" y="6"/>
                  </a:lnTo>
                  <a:lnTo>
                    <a:pt x="34" y="6"/>
                  </a:lnTo>
                  <a:lnTo>
                    <a:pt x="34" y="6"/>
                  </a:lnTo>
                  <a:lnTo>
                    <a:pt x="34" y="6"/>
                  </a:lnTo>
                  <a:close/>
                  <a:moveTo>
                    <a:pt x="30" y="6"/>
                  </a:moveTo>
                  <a:lnTo>
                    <a:pt x="28" y="6"/>
                  </a:lnTo>
                  <a:lnTo>
                    <a:pt x="30" y="6"/>
                  </a:lnTo>
                  <a:lnTo>
                    <a:pt x="30"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lnTo>
                    <a:pt x="24" y="6"/>
                  </a:lnTo>
                  <a:close/>
                  <a:moveTo>
                    <a:pt x="22" y="4"/>
                  </a:moveTo>
                  <a:lnTo>
                    <a:pt x="22" y="4"/>
                  </a:lnTo>
                  <a:lnTo>
                    <a:pt x="22"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2" y="6"/>
                  </a:lnTo>
                  <a:lnTo>
                    <a:pt x="42" y="6"/>
                  </a:lnTo>
                  <a:lnTo>
                    <a:pt x="42" y="4"/>
                  </a:lnTo>
                  <a:lnTo>
                    <a:pt x="42" y="6"/>
                  </a:lnTo>
                  <a:lnTo>
                    <a:pt x="42" y="6"/>
                  </a:lnTo>
                  <a:lnTo>
                    <a:pt x="44" y="4"/>
                  </a:lnTo>
                  <a:lnTo>
                    <a:pt x="44" y="6"/>
                  </a:lnTo>
                  <a:lnTo>
                    <a:pt x="44"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Freeform 16"/>
            <p:cNvSpPr>
              <a:spLocks/>
            </p:cNvSpPr>
            <p:nvPr userDrawn="1"/>
          </p:nvSpPr>
          <p:spPr bwMode="auto">
            <a:xfrm>
              <a:off x="3861"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Rectangle 17"/>
            <p:cNvSpPr>
              <a:spLocks noChangeArrowheads="1"/>
            </p:cNvSpPr>
            <p:nvPr userDrawn="1"/>
          </p:nvSpPr>
          <p:spPr bwMode="auto">
            <a:xfrm>
              <a:off x="3873"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Freeform 18"/>
            <p:cNvSpPr>
              <a:spLocks/>
            </p:cNvSpPr>
            <p:nvPr userDrawn="1"/>
          </p:nvSpPr>
          <p:spPr bwMode="auto">
            <a:xfrm>
              <a:off x="3819" y="2386"/>
              <a:ext cx="2"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Rectangle 19"/>
            <p:cNvSpPr>
              <a:spLocks noChangeArrowheads="1"/>
            </p:cNvSpPr>
            <p:nvPr userDrawn="1"/>
          </p:nvSpPr>
          <p:spPr bwMode="auto">
            <a:xfrm>
              <a:off x="3793"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4" name="Freeform 20"/>
            <p:cNvSpPr>
              <a:spLocks noEditPoints="1"/>
            </p:cNvSpPr>
            <p:nvPr userDrawn="1"/>
          </p:nvSpPr>
          <p:spPr bwMode="auto">
            <a:xfrm>
              <a:off x="3779" y="2372"/>
              <a:ext cx="50" cy="18"/>
            </a:xfrm>
            <a:custGeom>
              <a:avLst/>
              <a:gdLst>
                <a:gd name="T0" fmla="*/ 36 w 50"/>
                <a:gd name="T1" fmla="*/ 2 h 18"/>
                <a:gd name="T2" fmla="*/ 32 w 50"/>
                <a:gd name="T3" fmla="*/ 0 h 18"/>
                <a:gd name="T4" fmla="*/ 30 w 50"/>
                <a:gd name="T5" fmla="*/ 0 h 18"/>
                <a:gd name="T6" fmla="*/ 14 w 50"/>
                <a:gd name="T7" fmla="*/ 2 h 18"/>
                <a:gd name="T8" fmla="*/ 12 w 50"/>
                <a:gd name="T9" fmla="*/ 2 h 18"/>
                <a:gd name="T10" fmla="*/ 12 w 50"/>
                <a:gd name="T11" fmla="*/ 2 h 18"/>
                <a:gd name="T12" fmla="*/ 10 w 50"/>
                <a:gd name="T13" fmla="*/ 2 h 18"/>
                <a:gd name="T14" fmla="*/ 6 w 50"/>
                <a:gd name="T15" fmla="*/ 4 h 18"/>
                <a:gd name="T16" fmla="*/ 4 w 50"/>
                <a:gd name="T17" fmla="*/ 2 h 18"/>
                <a:gd name="T18" fmla="*/ 0 w 50"/>
                <a:gd name="T19" fmla="*/ 6 h 18"/>
                <a:gd name="T20" fmla="*/ 0 w 50"/>
                <a:gd name="T21" fmla="*/ 10 h 18"/>
                <a:gd name="T22" fmla="*/ 2 w 50"/>
                <a:gd name="T23" fmla="*/ 16 h 18"/>
                <a:gd name="T24" fmla="*/ 10 w 50"/>
                <a:gd name="T25" fmla="*/ 18 h 18"/>
                <a:gd name="T26" fmla="*/ 10 w 50"/>
                <a:gd name="T27" fmla="*/ 18 h 18"/>
                <a:gd name="T28" fmla="*/ 14 w 50"/>
                <a:gd name="T29" fmla="*/ 18 h 18"/>
                <a:gd name="T30" fmla="*/ 14 w 50"/>
                <a:gd name="T31" fmla="*/ 18 h 18"/>
                <a:gd name="T32" fmla="*/ 16 w 50"/>
                <a:gd name="T33" fmla="*/ 16 h 18"/>
                <a:gd name="T34" fmla="*/ 18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38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6 w 50"/>
                <a:gd name="T79" fmla="*/ 6 h 18"/>
                <a:gd name="T80" fmla="*/ 26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2" y="4"/>
                  </a:lnTo>
                  <a:lnTo>
                    <a:pt x="12" y="2"/>
                  </a:lnTo>
                  <a:lnTo>
                    <a:pt x="12" y="2"/>
                  </a:lnTo>
                  <a:lnTo>
                    <a:pt x="12" y="2"/>
                  </a:lnTo>
                  <a:lnTo>
                    <a:pt x="12" y="2"/>
                  </a:lnTo>
                  <a:lnTo>
                    <a:pt x="12" y="4"/>
                  </a:lnTo>
                  <a:lnTo>
                    <a:pt x="12" y="4"/>
                  </a:lnTo>
                  <a:lnTo>
                    <a:pt x="12" y="2"/>
                  </a:lnTo>
                  <a:lnTo>
                    <a:pt x="12" y="2"/>
                  </a:lnTo>
                  <a:lnTo>
                    <a:pt x="12" y="2"/>
                  </a:lnTo>
                  <a:lnTo>
                    <a:pt x="12" y="2"/>
                  </a:lnTo>
                  <a:lnTo>
                    <a:pt x="10" y="2"/>
                  </a:lnTo>
                  <a:lnTo>
                    <a:pt x="10" y="2"/>
                  </a:lnTo>
                  <a:lnTo>
                    <a:pt x="10" y="2"/>
                  </a:lnTo>
                  <a:lnTo>
                    <a:pt x="6" y="2"/>
                  </a:lnTo>
                  <a:lnTo>
                    <a:pt x="6" y="4"/>
                  </a:lnTo>
                  <a:lnTo>
                    <a:pt x="6" y="4"/>
                  </a:lnTo>
                  <a:lnTo>
                    <a:pt x="6" y="2"/>
                  </a:lnTo>
                  <a:lnTo>
                    <a:pt x="4" y="4"/>
                  </a:lnTo>
                  <a:lnTo>
                    <a:pt x="4" y="2"/>
                  </a:lnTo>
                  <a:lnTo>
                    <a:pt x="4"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0"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6" y="16"/>
                  </a:lnTo>
                  <a:lnTo>
                    <a:pt x="16" y="16"/>
                  </a:lnTo>
                  <a:lnTo>
                    <a:pt x="18" y="16"/>
                  </a:lnTo>
                  <a:lnTo>
                    <a:pt x="18" y="16"/>
                  </a:lnTo>
                  <a:lnTo>
                    <a:pt x="18" y="16"/>
                  </a:lnTo>
                  <a:lnTo>
                    <a:pt x="18" y="16"/>
                  </a:lnTo>
                  <a:lnTo>
                    <a:pt x="20" y="16"/>
                  </a:lnTo>
                  <a:lnTo>
                    <a:pt x="20" y="16"/>
                  </a:lnTo>
                  <a:lnTo>
                    <a:pt x="20" y="16"/>
                  </a:lnTo>
                  <a:lnTo>
                    <a:pt x="22" y="16"/>
                  </a:lnTo>
                  <a:lnTo>
                    <a:pt x="24" y="16"/>
                  </a:lnTo>
                  <a:lnTo>
                    <a:pt x="24" y="16"/>
                  </a:lnTo>
                  <a:lnTo>
                    <a:pt x="24" y="16"/>
                  </a:lnTo>
                  <a:lnTo>
                    <a:pt x="26" y="14"/>
                  </a:lnTo>
                  <a:lnTo>
                    <a:pt x="26" y="16"/>
                  </a:lnTo>
                  <a:lnTo>
                    <a:pt x="26" y="16"/>
                  </a:lnTo>
                  <a:lnTo>
                    <a:pt x="26" y="16"/>
                  </a:lnTo>
                  <a:lnTo>
                    <a:pt x="28" y="16"/>
                  </a:lnTo>
                  <a:lnTo>
                    <a:pt x="28" y="16"/>
                  </a:lnTo>
                  <a:lnTo>
                    <a:pt x="28" y="16"/>
                  </a:lnTo>
                  <a:lnTo>
                    <a:pt x="28" y="16"/>
                  </a:lnTo>
                  <a:lnTo>
                    <a:pt x="28" y="16"/>
                  </a:lnTo>
                  <a:lnTo>
                    <a:pt x="30" y="14"/>
                  </a:lnTo>
                  <a:lnTo>
                    <a:pt x="30" y="14"/>
                  </a:lnTo>
                  <a:lnTo>
                    <a:pt x="30" y="14"/>
                  </a:lnTo>
                  <a:lnTo>
                    <a:pt x="30" y="16"/>
                  </a:lnTo>
                  <a:lnTo>
                    <a:pt x="30" y="16"/>
                  </a:lnTo>
                  <a:lnTo>
                    <a:pt x="32" y="14"/>
                  </a:lnTo>
                  <a:lnTo>
                    <a:pt x="32" y="14"/>
                  </a:lnTo>
                  <a:lnTo>
                    <a:pt x="32" y="14"/>
                  </a:lnTo>
                  <a:lnTo>
                    <a:pt x="34" y="14"/>
                  </a:lnTo>
                  <a:lnTo>
                    <a:pt x="34" y="14"/>
                  </a:lnTo>
                  <a:lnTo>
                    <a:pt x="34" y="14"/>
                  </a:lnTo>
                  <a:lnTo>
                    <a:pt x="34"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38" y="14"/>
                  </a:lnTo>
                  <a:lnTo>
                    <a:pt x="38"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0" y="6"/>
                  </a:lnTo>
                  <a:lnTo>
                    <a:pt x="40" y="4"/>
                  </a:lnTo>
                  <a:lnTo>
                    <a:pt x="42" y="6"/>
                  </a:lnTo>
                  <a:lnTo>
                    <a:pt x="42" y="6"/>
                  </a:lnTo>
                  <a:lnTo>
                    <a:pt x="42" y="4"/>
                  </a:lnTo>
                  <a:lnTo>
                    <a:pt x="42" y="6"/>
                  </a:lnTo>
                  <a:lnTo>
                    <a:pt x="42" y="6"/>
                  </a:lnTo>
                  <a:lnTo>
                    <a:pt x="44" y="6"/>
                  </a:lnTo>
                  <a:lnTo>
                    <a:pt x="42" y="6"/>
                  </a:lnTo>
                  <a:lnTo>
                    <a:pt x="42" y="6"/>
                  </a:lnTo>
                  <a:lnTo>
                    <a:pt x="44" y="8"/>
                  </a:lnTo>
                  <a:lnTo>
                    <a:pt x="44" y="8"/>
                  </a:lnTo>
                  <a:lnTo>
                    <a:pt x="42" y="6"/>
                  </a:lnTo>
                  <a:lnTo>
                    <a:pt x="38" y="6"/>
                  </a:lnTo>
                  <a:close/>
                  <a:moveTo>
                    <a:pt x="44" y="10"/>
                  </a:moveTo>
                  <a:lnTo>
                    <a:pt x="44" y="10"/>
                  </a:lnTo>
                  <a:lnTo>
                    <a:pt x="44" y="10"/>
                  </a:lnTo>
                  <a:lnTo>
                    <a:pt x="44" y="10"/>
                  </a:lnTo>
                  <a:lnTo>
                    <a:pt x="44" y="10"/>
                  </a:lnTo>
                  <a:lnTo>
                    <a:pt x="44" y="10"/>
                  </a:lnTo>
                  <a:lnTo>
                    <a:pt x="46" y="10"/>
                  </a:lnTo>
                  <a:lnTo>
                    <a:pt x="46"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Freeform 21"/>
            <p:cNvSpPr>
              <a:spLocks/>
            </p:cNvSpPr>
            <p:nvPr userDrawn="1"/>
          </p:nvSpPr>
          <p:spPr bwMode="auto">
            <a:xfrm>
              <a:off x="3781"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6" name="Freeform 22"/>
            <p:cNvSpPr>
              <a:spLocks/>
            </p:cNvSpPr>
            <p:nvPr userDrawn="1"/>
          </p:nvSpPr>
          <p:spPr bwMode="auto">
            <a:xfrm>
              <a:off x="3741"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Rectangle 23"/>
            <p:cNvSpPr>
              <a:spLocks noChangeArrowheads="1"/>
            </p:cNvSpPr>
            <p:nvPr userDrawn="1"/>
          </p:nvSpPr>
          <p:spPr bwMode="auto">
            <a:xfrm>
              <a:off x="3713"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Freeform 24"/>
            <p:cNvSpPr>
              <a:spLocks noEditPoints="1"/>
            </p:cNvSpPr>
            <p:nvPr userDrawn="1"/>
          </p:nvSpPr>
          <p:spPr bwMode="auto">
            <a:xfrm>
              <a:off x="3699" y="2372"/>
              <a:ext cx="50" cy="18"/>
            </a:xfrm>
            <a:custGeom>
              <a:avLst/>
              <a:gdLst>
                <a:gd name="T0" fmla="*/ 36 w 50"/>
                <a:gd name="T1" fmla="*/ 2 h 18"/>
                <a:gd name="T2" fmla="*/ 34 w 50"/>
                <a:gd name="T3" fmla="*/ 0 h 18"/>
                <a:gd name="T4" fmla="*/ 32 w 50"/>
                <a:gd name="T5" fmla="*/ 0 h 18"/>
                <a:gd name="T6" fmla="*/ 16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0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0 w 50"/>
                <a:gd name="T93" fmla="*/ 4 h 18"/>
                <a:gd name="T94" fmla="*/ 20 w 50"/>
                <a:gd name="T95" fmla="*/ 6 h 18"/>
                <a:gd name="T96" fmla="*/ 20 w 50"/>
                <a:gd name="T97" fmla="*/ 6 h 18"/>
                <a:gd name="T98" fmla="*/ 20 w 50"/>
                <a:gd name="T99" fmla="*/ 6 h 18"/>
                <a:gd name="T100" fmla="*/ 40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2" y="2"/>
                  </a:lnTo>
                  <a:lnTo>
                    <a:pt x="32" y="2"/>
                  </a:lnTo>
                  <a:lnTo>
                    <a:pt x="32" y="2"/>
                  </a:lnTo>
                  <a:lnTo>
                    <a:pt x="32" y="0"/>
                  </a:lnTo>
                  <a:lnTo>
                    <a:pt x="32" y="0"/>
                  </a:lnTo>
                  <a:lnTo>
                    <a:pt x="24" y="0"/>
                  </a:lnTo>
                  <a:lnTo>
                    <a:pt x="16" y="2"/>
                  </a:lnTo>
                  <a:lnTo>
                    <a:pt x="16"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0" y="2"/>
                  </a:lnTo>
                  <a:lnTo>
                    <a:pt x="10" y="2"/>
                  </a:lnTo>
                  <a:lnTo>
                    <a:pt x="6" y="2"/>
                  </a:lnTo>
                  <a:lnTo>
                    <a:pt x="6" y="4"/>
                  </a:lnTo>
                  <a:lnTo>
                    <a:pt x="6" y="4"/>
                  </a:lnTo>
                  <a:lnTo>
                    <a:pt x="6" y="2"/>
                  </a:lnTo>
                  <a:lnTo>
                    <a:pt x="6"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2"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38" y="14"/>
                  </a:lnTo>
                  <a:lnTo>
                    <a:pt x="38" y="14"/>
                  </a:lnTo>
                  <a:lnTo>
                    <a:pt x="38" y="14"/>
                  </a:lnTo>
                  <a:lnTo>
                    <a:pt x="38" y="14"/>
                  </a:lnTo>
                  <a:lnTo>
                    <a:pt x="38" y="14"/>
                  </a:lnTo>
                  <a:lnTo>
                    <a:pt x="38"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6" y="6"/>
                  </a:lnTo>
                  <a:lnTo>
                    <a:pt x="26"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20" y="6"/>
                  </a:moveTo>
                  <a:lnTo>
                    <a:pt x="20" y="6"/>
                  </a:lnTo>
                  <a:lnTo>
                    <a:pt x="20" y="6"/>
                  </a:lnTo>
                  <a:lnTo>
                    <a:pt x="20" y="6"/>
                  </a:lnTo>
                  <a:close/>
                  <a:moveTo>
                    <a:pt x="38" y="12"/>
                  </a:moveTo>
                  <a:lnTo>
                    <a:pt x="40" y="12"/>
                  </a:lnTo>
                  <a:lnTo>
                    <a:pt x="40"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38"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9" name="Freeform 25"/>
            <p:cNvSpPr>
              <a:spLocks/>
            </p:cNvSpPr>
            <p:nvPr userDrawn="1"/>
          </p:nvSpPr>
          <p:spPr bwMode="auto">
            <a:xfrm>
              <a:off x="3701"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Freeform 26"/>
            <p:cNvSpPr>
              <a:spLocks/>
            </p:cNvSpPr>
            <p:nvPr userDrawn="1"/>
          </p:nvSpPr>
          <p:spPr bwMode="auto">
            <a:xfrm>
              <a:off x="3661"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1" name="Freeform 27"/>
            <p:cNvSpPr>
              <a:spLocks/>
            </p:cNvSpPr>
            <p:nvPr userDrawn="1"/>
          </p:nvSpPr>
          <p:spPr bwMode="auto">
            <a:xfrm>
              <a:off x="3633" y="2390"/>
              <a:ext cx="2"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2" name="Freeform 28"/>
            <p:cNvSpPr>
              <a:spLocks noEditPoints="1"/>
            </p:cNvSpPr>
            <p:nvPr userDrawn="1"/>
          </p:nvSpPr>
          <p:spPr bwMode="auto">
            <a:xfrm>
              <a:off x="3619" y="2372"/>
              <a:ext cx="50" cy="18"/>
            </a:xfrm>
            <a:custGeom>
              <a:avLst/>
              <a:gdLst>
                <a:gd name="T0" fmla="*/ 36 w 50"/>
                <a:gd name="T1" fmla="*/ 2 h 18"/>
                <a:gd name="T2" fmla="*/ 34 w 50"/>
                <a:gd name="T3" fmla="*/ 0 h 18"/>
                <a:gd name="T4" fmla="*/ 32 w 50"/>
                <a:gd name="T5" fmla="*/ 0 h 18"/>
                <a:gd name="T6" fmla="*/ 16 w 50"/>
                <a:gd name="T7" fmla="*/ 2 h 18"/>
                <a:gd name="T8" fmla="*/ 14 w 50"/>
                <a:gd name="T9" fmla="*/ 2 h 18"/>
                <a:gd name="T10" fmla="*/ 12 w 50"/>
                <a:gd name="T11" fmla="*/ 2 h 18"/>
                <a:gd name="T12" fmla="*/ 12 w 50"/>
                <a:gd name="T13" fmla="*/ 2 h 18"/>
                <a:gd name="T14" fmla="*/ 8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6 w 50"/>
                <a:gd name="T31" fmla="*/ 18 h 18"/>
                <a:gd name="T32" fmla="*/ 16 w 50"/>
                <a:gd name="T33" fmla="*/ 16 h 18"/>
                <a:gd name="T34" fmla="*/ 18 w 50"/>
                <a:gd name="T35" fmla="*/ 16 h 18"/>
                <a:gd name="T36" fmla="*/ 22 w 50"/>
                <a:gd name="T37" fmla="*/ 16 h 18"/>
                <a:gd name="T38" fmla="*/ 26 w 50"/>
                <a:gd name="T39" fmla="*/ 16 h 18"/>
                <a:gd name="T40" fmla="*/ 28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8 w 50"/>
                <a:gd name="T69" fmla="*/ 0 h 18"/>
                <a:gd name="T70" fmla="*/ 38 w 50"/>
                <a:gd name="T71" fmla="*/ 6 h 18"/>
                <a:gd name="T72" fmla="*/ 34 w 50"/>
                <a:gd name="T73" fmla="*/ 6 h 18"/>
                <a:gd name="T74" fmla="*/ 34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4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4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8" y="0"/>
                  </a:moveTo>
                  <a:lnTo>
                    <a:pt x="38" y="2"/>
                  </a:lnTo>
                  <a:lnTo>
                    <a:pt x="38" y="0"/>
                  </a:lnTo>
                  <a:lnTo>
                    <a:pt x="36" y="2"/>
                  </a:lnTo>
                  <a:lnTo>
                    <a:pt x="36" y="2"/>
                  </a:lnTo>
                  <a:lnTo>
                    <a:pt x="36"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4" y="2"/>
                  </a:lnTo>
                  <a:lnTo>
                    <a:pt x="14" y="2"/>
                  </a:lnTo>
                  <a:lnTo>
                    <a:pt x="12" y="4"/>
                  </a:lnTo>
                  <a:lnTo>
                    <a:pt x="12" y="4"/>
                  </a:lnTo>
                  <a:lnTo>
                    <a:pt x="12" y="2"/>
                  </a:lnTo>
                  <a:lnTo>
                    <a:pt x="12" y="2"/>
                  </a:lnTo>
                  <a:lnTo>
                    <a:pt x="12" y="2"/>
                  </a:lnTo>
                  <a:lnTo>
                    <a:pt x="12" y="2"/>
                  </a:lnTo>
                  <a:lnTo>
                    <a:pt x="12" y="2"/>
                  </a:lnTo>
                  <a:lnTo>
                    <a:pt x="12" y="2"/>
                  </a:lnTo>
                  <a:lnTo>
                    <a:pt x="12" y="2"/>
                  </a:lnTo>
                  <a:lnTo>
                    <a:pt x="8" y="2"/>
                  </a:lnTo>
                  <a:lnTo>
                    <a:pt x="8" y="4"/>
                  </a:lnTo>
                  <a:lnTo>
                    <a:pt x="8" y="4"/>
                  </a:lnTo>
                  <a:lnTo>
                    <a:pt x="6" y="2"/>
                  </a:lnTo>
                  <a:lnTo>
                    <a:pt x="6" y="4"/>
                  </a:lnTo>
                  <a:lnTo>
                    <a:pt x="6" y="2"/>
                  </a:lnTo>
                  <a:lnTo>
                    <a:pt x="6" y="2"/>
                  </a:lnTo>
                  <a:lnTo>
                    <a:pt x="4" y="4"/>
                  </a:lnTo>
                  <a:lnTo>
                    <a:pt x="4" y="4"/>
                  </a:lnTo>
                  <a:lnTo>
                    <a:pt x="2" y="6"/>
                  </a:lnTo>
                  <a:lnTo>
                    <a:pt x="2" y="6"/>
                  </a:lnTo>
                  <a:lnTo>
                    <a:pt x="0" y="8"/>
                  </a:lnTo>
                  <a:lnTo>
                    <a:pt x="0" y="8"/>
                  </a:lnTo>
                  <a:lnTo>
                    <a:pt x="0" y="10"/>
                  </a:lnTo>
                  <a:lnTo>
                    <a:pt x="0" y="10"/>
                  </a:lnTo>
                  <a:lnTo>
                    <a:pt x="0" y="10"/>
                  </a:lnTo>
                  <a:lnTo>
                    <a:pt x="0" y="10"/>
                  </a:lnTo>
                  <a:lnTo>
                    <a:pt x="2" y="16"/>
                  </a:lnTo>
                  <a:lnTo>
                    <a:pt x="8" y="16"/>
                  </a:lnTo>
                  <a:lnTo>
                    <a:pt x="8" y="16"/>
                  </a:lnTo>
                  <a:lnTo>
                    <a:pt x="10" y="18"/>
                  </a:lnTo>
                  <a:lnTo>
                    <a:pt x="10" y="18"/>
                  </a:lnTo>
                  <a:lnTo>
                    <a:pt x="10" y="16"/>
                  </a:lnTo>
                  <a:lnTo>
                    <a:pt x="10" y="18"/>
                  </a:lnTo>
                  <a:lnTo>
                    <a:pt x="10" y="18"/>
                  </a:lnTo>
                  <a:lnTo>
                    <a:pt x="12" y="18"/>
                  </a:lnTo>
                  <a:lnTo>
                    <a:pt x="12" y="16"/>
                  </a:lnTo>
                  <a:lnTo>
                    <a:pt x="12" y="16"/>
                  </a:lnTo>
                  <a:lnTo>
                    <a:pt x="14" y="18"/>
                  </a:lnTo>
                  <a:lnTo>
                    <a:pt x="14" y="18"/>
                  </a:lnTo>
                  <a:lnTo>
                    <a:pt x="14" y="18"/>
                  </a:lnTo>
                  <a:lnTo>
                    <a:pt x="14" y="16"/>
                  </a:lnTo>
                  <a:lnTo>
                    <a:pt x="14" y="16"/>
                  </a:lnTo>
                  <a:lnTo>
                    <a:pt x="16" y="18"/>
                  </a:lnTo>
                  <a:lnTo>
                    <a:pt x="16"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6" y="16"/>
                  </a:lnTo>
                  <a:lnTo>
                    <a:pt x="26" y="16"/>
                  </a:lnTo>
                  <a:lnTo>
                    <a:pt x="26" y="16"/>
                  </a:lnTo>
                  <a:lnTo>
                    <a:pt x="28" y="14"/>
                  </a:lnTo>
                  <a:lnTo>
                    <a:pt x="28" y="16"/>
                  </a:lnTo>
                  <a:lnTo>
                    <a:pt x="28"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40" y="14"/>
                  </a:lnTo>
                  <a:lnTo>
                    <a:pt x="38" y="14"/>
                  </a:lnTo>
                  <a:lnTo>
                    <a:pt x="38" y="14"/>
                  </a:lnTo>
                  <a:lnTo>
                    <a:pt x="40" y="14"/>
                  </a:lnTo>
                  <a:lnTo>
                    <a:pt x="40" y="14"/>
                  </a:lnTo>
                  <a:lnTo>
                    <a:pt x="40" y="14"/>
                  </a:lnTo>
                  <a:lnTo>
                    <a:pt x="40" y="14"/>
                  </a:lnTo>
                  <a:lnTo>
                    <a:pt x="40" y="14"/>
                  </a:lnTo>
                  <a:lnTo>
                    <a:pt x="40" y="14"/>
                  </a:lnTo>
                  <a:lnTo>
                    <a:pt x="40" y="14"/>
                  </a:lnTo>
                  <a:lnTo>
                    <a:pt x="40" y="14"/>
                  </a:lnTo>
                  <a:lnTo>
                    <a:pt x="40" y="12"/>
                  </a:lnTo>
                  <a:lnTo>
                    <a:pt x="42" y="12"/>
                  </a:lnTo>
                  <a:lnTo>
                    <a:pt x="40"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2" y="0"/>
                  </a:lnTo>
                  <a:lnTo>
                    <a:pt x="38" y="0"/>
                  </a:lnTo>
                  <a:lnTo>
                    <a:pt x="38" y="0"/>
                  </a:lnTo>
                  <a:close/>
                  <a:moveTo>
                    <a:pt x="38" y="6"/>
                  </a:moveTo>
                  <a:lnTo>
                    <a:pt x="38" y="6"/>
                  </a:lnTo>
                  <a:lnTo>
                    <a:pt x="38" y="6"/>
                  </a:lnTo>
                  <a:lnTo>
                    <a:pt x="38" y="6"/>
                  </a:lnTo>
                  <a:lnTo>
                    <a:pt x="38" y="6"/>
                  </a:lnTo>
                  <a:lnTo>
                    <a:pt x="38" y="6"/>
                  </a:lnTo>
                  <a:close/>
                  <a:moveTo>
                    <a:pt x="34" y="6"/>
                  </a:moveTo>
                  <a:lnTo>
                    <a:pt x="34" y="6"/>
                  </a:lnTo>
                  <a:lnTo>
                    <a:pt x="34" y="6"/>
                  </a:lnTo>
                  <a:lnTo>
                    <a:pt x="34" y="6"/>
                  </a:lnTo>
                  <a:lnTo>
                    <a:pt x="34" y="6"/>
                  </a:lnTo>
                  <a:lnTo>
                    <a:pt x="34" y="6"/>
                  </a:lnTo>
                  <a:lnTo>
                    <a:pt x="34"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2" y="6"/>
                  </a:lnTo>
                  <a:lnTo>
                    <a:pt x="22" y="6"/>
                  </a:lnTo>
                  <a:lnTo>
                    <a:pt x="24" y="6"/>
                  </a:lnTo>
                  <a:lnTo>
                    <a:pt x="24" y="6"/>
                  </a:lnTo>
                  <a:lnTo>
                    <a:pt x="24" y="6"/>
                  </a:lnTo>
                  <a:lnTo>
                    <a:pt x="24" y="6"/>
                  </a:lnTo>
                  <a:close/>
                  <a:moveTo>
                    <a:pt x="22" y="4"/>
                  </a:moveTo>
                  <a:lnTo>
                    <a:pt x="22" y="4"/>
                  </a:lnTo>
                  <a:lnTo>
                    <a:pt x="22"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2" y="6"/>
                  </a:lnTo>
                  <a:lnTo>
                    <a:pt x="42" y="6"/>
                  </a:lnTo>
                  <a:lnTo>
                    <a:pt x="42" y="4"/>
                  </a:lnTo>
                  <a:lnTo>
                    <a:pt x="42" y="6"/>
                  </a:lnTo>
                  <a:lnTo>
                    <a:pt x="42" y="6"/>
                  </a:lnTo>
                  <a:lnTo>
                    <a:pt x="44" y="4"/>
                  </a:lnTo>
                  <a:lnTo>
                    <a:pt x="44" y="6"/>
                  </a:lnTo>
                  <a:lnTo>
                    <a:pt x="44"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3" name="Freeform 29"/>
            <p:cNvSpPr>
              <a:spLocks/>
            </p:cNvSpPr>
            <p:nvPr userDrawn="1"/>
          </p:nvSpPr>
          <p:spPr bwMode="auto">
            <a:xfrm>
              <a:off x="3621" y="2376"/>
              <a:ext cx="2"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Freeform 30"/>
            <p:cNvSpPr>
              <a:spLocks/>
            </p:cNvSpPr>
            <p:nvPr userDrawn="1"/>
          </p:nvSpPr>
          <p:spPr bwMode="auto">
            <a:xfrm>
              <a:off x="3581" y="2386"/>
              <a:ext cx="2"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Freeform 31"/>
            <p:cNvSpPr>
              <a:spLocks noEditPoints="1"/>
            </p:cNvSpPr>
            <p:nvPr userDrawn="1"/>
          </p:nvSpPr>
          <p:spPr bwMode="auto">
            <a:xfrm>
              <a:off x="3541" y="2372"/>
              <a:ext cx="50" cy="18"/>
            </a:xfrm>
            <a:custGeom>
              <a:avLst/>
              <a:gdLst>
                <a:gd name="T0" fmla="*/ 36 w 50"/>
                <a:gd name="T1" fmla="*/ 2 h 18"/>
                <a:gd name="T2" fmla="*/ 32 w 50"/>
                <a:gd name="T3" fmla="*/ 0 h 18"/>
                <a:gd name="T4" fmla="*/ 30 w 50"/>
                <a:gd name="T5" fmla="*/ 0 h 18"/>
                <a:gd name="T6" fmla="*/ 14 w 50"/>
                <a:gd name="T7" fmla="*/ 2 h 18"/>
                <a:gd name="T8" fmla="*/ 12 w 50"/>
                <a:gd name="T9" fmla="*/ 2 h 18"/>
                <a:gd name="T10" fmla="*/ 12 w 50"/>
                <a:gd name="T11" fmla="*/ 2 h 18"/>
                <a:gd name="T12" fmla="*/ 10 w 50"/>
                <a:gd name="T13" fmla="*/ 2 h 18"/>
                <a:gd name="T14" fmla="*/ 6 w 50"/>
                <a:gd name="T15" fmla="*/ 4 h 18"/>
                <a:gd name="T16" fmla="*/ 4 w 50"/>
                <a:gd name="T17" fmla="*/ 2 h 18"/>
                <a:gd name="T18" fmla="*/ 0 w 50"/>
                <a:gd name="T19" fmla="*/ 6 h 18"/>
                <a:gd name="T20" fmla="*/ 0 w 50"/>
                <a:gd name="T21" fmla="*/ 10 h 18"/>
                <a:gd name="T22" fmla="*/ 2 w 50"/>
                <a:gd name="T23" fmla="*/ 16 h 18"/>
                <a:gd name="T24" fmla="*/ 10 w 50"/>
                <a:gd name="T25" fmla="*/ 18 h 18"/>
                <a:gd name="T26" fmla="*/ 10 w 50"/>
                <a:gd name="T27" fmla="*/ 18 h 18"/>
                <a:gd name="T28" fmla="*/ 14 w 50"/>
                <a:gd name="T29" fmla="*/ 18 h 18"/>
                <a:gd name="T30" fmla="*/ 14 w 50"/>
                <a:gd name="T31" fmla="*/ 18 h 18"/>
                <a:gd name="T32" fmla="*/ 16 w 50"/>
                <a:gd name="T33" fmla="*/ 16 h 18"/>
                <a:gd name="T34" fmla="*/ 18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38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6 w 50"/>
                <a:gd name="T79" fmla="*/ 6 h 18"/>
                <a:gd name="T80" fmla="*/ 26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38 w 50"/>
                <a:gd name="T107" fmla="*/ 6 h 18"/>
                <a:gd name="T108" fmla="*/ 40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2" y="4"/>
                  </a:lnTo>
                  <a:lnTo>
                    <a:pt x="12" y="2"/>
                  </a:lnTo>
                  <a:lnTo>
                    <a:pt x="12" y="2"/>
                  </a:lnTo>
                  <a:lnTo>
                    <a:pt x="12" y="2"/>
                  </a:lnTo>
                  <a:lnTo>
                    <a:pt x="12" y="2"/>
                  </a:lnTo>
                  <a:lnTo>
                    <a:pt x="12" y="4"/>
                  </a:lnTo>
                  <a:lnTo>
                    <a:pt x="12" y="4"/>
                  </a:lnTo>
                  <a:lnTo>
                    <a:pt x="12" y="2"/>
                  </a:lnTo>
                  <a:lnTo>
                    <a:pt x="12" y="2"/>
                  </a:lnTo>
                  <a:lnTo>
                    <a:pt x="10" y="2"/>
                  </a:lnTo>
                  <a:lnTo>
                    <a:pt x="10" y="2"/>
                  </a:lnTo>
                  <a:lnTo>
                    <a:pt x="10" y="2"/>
                  </a:lnTo>
                  <a:lnTo>
                    <a:pt x="10" y="2"/>
                  </a:lnTo>
                  <a:lnTo>
                    <a:pt x="10" y="2"/>
                  </a:lnTo>
                  <a:lnTo>
                    <a:pt x="6" y="2"/>
                  </a:lnTo>
                  <a:lnTo>
                    <a:pt x="6" y="4"/>
                  </a:lnTo>
                  <a:lnTo>
                    <a:pt x="6" y="4"/>
                  </a:lnTo>
                  <a:lnTo>
                    <a:pt x="6" y="2"/>
                  </a:lnTo>
                  <a:lnTo>
                    <a:pt x="4" y="4"/>
                  </a:lnTo>
                  <a:lnTo>
                    <a:pt x="4" y="2"/>
                  </a:lnTo>
                  <a:lnTo>
                    <a:pt x="4"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0" y="18"/>
                  </a:lnTo>
                  <a:lnTo>
                    <a:pt x="12" y="16"/>
                  </a:lnTo>
                  <a:lnTo>
                    <a:pt x="12" y="16"/>
                  </a:lnTo>
                  <a:lnTo>
                    <a:pt x="12" y="18"/>
                  </a:lnTo>
                  <a:lnTo>
                    <a:pt x="14" y="18"/>
                  </a:lnTo>
                  <a:lnTo>
                    <a:pt x="14" y="18"/>
                  </a:lnTo>
                  <a:lnTo>
                    <a:pt x="14" y="16"/>
                  </a:lnTo>
                  <a:lnTo>
                    <a:pt x="14" y="16"/>
                  </a:lnTo>
                  <a:lnTo>
                    <a:pt x="14" y="18"/>
                  </a:lnTo>
                  <a:lnTo>
                    <a:pt x="14" y="18"/>
                  </a:lnTo>
                  <a:lnTo>
                    <a:pt x="14" y="18"/>
                  </a:lnTo>
                  <a:lnTo>
                    <a:pt x="14" y="18"/>
                  </a:lnTo>
                  <a:lnTo>
                    <a:pt x="16" y="16"/>
                  </a:lnTo>
                  <a:lnTo>
                    <a:pt x="16" y="16"/>
                  </a:lnTo>
                  <a:lnTo>
                    <a:pt x="16" y="16"/>
                  </a:lnTo>
                  <a:lnTo>
                    <a:pt x="16" y="16"/>
                  </a:lnTo>
                  <a:lnTo>
                    <a:pt x="18" y="16"/>
                  </a:lnTo>
                  <a:lnTo>
                    <a:pt x="18" y="16"/>
                  </a:lnTo>
                  <a:lnTo>
                    <a:pt x="18" y="16"/>
                  </a:lnTo>
                  <a:lnTo>
                    <a:pt x="18" y="16"/>
                  </a:lnTo>
                  <a:lnTo>
                    <a:pt x="20" y="16"/>
                  </a:lnTo>
                  <a:lnTo>
                    <a:pt x="20" y="16"/>
                  </a:lnTo>
                  <a:lnTo>
                    <a:pt x="20" y="16"/>
                  </a:lnTo>
                  <a:lnTo>
                    <a:pt x="22" y="16"/>
                  </a:lnTo>
                  <a:lnTo>
                    <a:pt x="24" y="16"/>
                  </a:lnTo>
                  <a:lnTo>
                    <a:pt x="24" y="16"/>
                  </a:lnTo>
                  <a:lnTo>
                    <a:pt x="24" y="16"/>
                  </a:lnTo>
                  <a:lnTo>
                    <a:pt x="26" y="14"/>
                  </a:lnTo>
                  <a:lnTo>
                    <a:pt x="26" y="16"/>
                  </a:lnTo>
                  <a:lnTo>
                    <a:pt x="26" y="16"/>
                  </a:lnTo>
                  <a:lnTo>
                    <a:pt x="26" y="16"/>
                  </a:lnTo>
                  <a:lnTo>
                    <a:pt x="28" y="16"/>
                  </a:lnTo>
                  <a:lnTo>
                    <a:pt x="28" y="16"/>
                  </a:lnTo>
                  <a:lnTo>
                    <a:pt x="28" y="16"/>
                  </a:lnTo>
                  <a:lnTo>
                    <a:pt x="28" y="16"/>
                  </a:lnTo>
                  <a:lnTo>
                    <a:pt x="28" y="16"/>
                  </a:lnTo>
                  <a:lnTo>
                    <a:pt x="30" y="14"/>
                  </a:lnTo>
                  <a:lnTo>
                    <a:pt x="30" y="14"/>
                  </a:lnTo>
                  <a:lnTo>
                    <a:pt x="30" y="14"/>
                  </a:lnTo>
                  <a:lnTo>
                    <a:pt x="30" y="16"/>
                  </a:lnTo>
                  <a:lnTo>
                    <a:pt x="30" y="16"/>
                  </a:lnTo>
                  <a:lnTo>
                    <a:pt x="32" y="14"/>
                  </a:lnTo>
                  <a:lnTo>
                    <a:pt x="32" y="14"/>
                  </a:lnTo>
                  <a:lnTo>
                    <a:pt x="32" y="14"/>
                  </a:lnTo>
                  <a:lnTo>
                    <a:pt x="34" y="14"/>
                  </a:lnTo>
                  <a:lnTo>
                    <a:pt x="34" y="14"/>
                  </a:lnTo>
                  <a:lnTo>
                    <a:pt x="34" y="14"/>
                  </a:lnTo>
                  <a:lnTo>
                    <a:pt x="34" y="14"/>
                  </a:lnTo>
                  <a:lnTo>
                    <a:pt x="36" y="14"/>
                  </a:lnTo>
                  <a:lnTo>
                    <a:pt x="36" y="14"/>
                  </a:lnTo>
                  <a:lnTo>
                    <a:pt x="36" y="14"/>
                  </a:lnTo>
                  <a:lnTo>
                    <a:pt x="36" y="14"/>
                  </a:lnTo>
                  <a:lnTo>
                    <a:pt x="38" y="12"/>
                  </a:lnTo>
                  <a:lnTo>
                    <a:pt x="38" y="12"/>
                  </a:lnTo>
                  <a:lnTo>
                    <a:pt x="38" y="14"/>
                  </a:lnTo>
                  <a:lnTo>
                    <a:pt x="38" y="14"/>
                  </a:lnTo>
                  <a:lnTo>
                    <a:pt x="38" y="14"/>
                  </a:lnTo>
                  <a:lnTo>
                    <a:pt x="38" y="14"/>
                  </a:lnTo>
                  <a:lnTo>
                    <a:pt x="38" y="14"/>
                  </a:lnTo>
                  <a:lnTo>
                    <a:pt x="38" y="14"/>
                  </a:lnTo>
                  <a:lnTo>
                    <a:pt x="38" y="14"/>
                  </a:lnTo>
                  <a:lnTo>
                    <a:pt x="38"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6" y="4"/>
                  </a:lnTo>
                  <a:lnTo>
                    <a:pt x="46"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38" y="6"/>
                  </a:lnTo>
                  <a:lnTo>
                    <a:pt x="38" y="6"/>
                  </a:lnTo>
                  <a:lnTo>
                    <a:pt x="38" y="6"/>
                  </a:lnTo>
                  <a:lnTo>
                    <a:pt x="40" y="6"/>
                  </a:lnTo>
                  <a:lnTo>
                    <a:pt x="40" y="6"/>
                  </a:lnTo>
                  <a:lnTo>
                    <a:pt x="40" y="4"/>
                  </a:lnTo>
                  <a:lnTo>
                    <a:pt x="40" y="6"/>
                  </a:lnTo>
                  <a:lnTo>
                    <a:pt x="40" y="6"/>
                  </a:lnTo>
                  <a:lnTo>
                    <a:pt x="42" y="4"/>
                  </a:lnTo>
                  <a:lnTo>
                    <a:pt x="42" y="6"/>
                  </a:lnTo>
                  <a:lnTo>
                    <a:pt x="42" y="6"/>
                  </a:lnTo>
                  <a:lnTo>
                    <a:pt x="42" y="6"/>
                  </a:lnTo>
                  <a:lnTo>
                    <a:pt x="42" y="6"/>
                  </a:lnTo>
                  <a:lnTo>
                    <a:pt x="42" y="6"/>
                  </a:lnTo>
                  <a:lnTo>
                    <a:pt x="44" y="8"/>
                  </a:lnTo>
                  <a:lnTo>
                    <a:pt x="44" y="8"/>
                  </a:lnTo>
                  <a:lnTo>
                    <a:pt x="42" y="6"/>
                  </a:lnTo>
                  <a:lnTo>
                    <a:pt x="38" y="6"/>
                  </a:lnTo>
                  <a:close/>
                  <a:moveTo>
                    <a:pt x="44" y="10"/>
                  </a:moveTo>
                  <a:lnTo>
                    <a:pt x="44" y="10"/>
                  </a:lnTo>
                  <a:lnTo>
                    <a:pt x="44" y="10"/>
                  </a:lnTo>
                  <a:lnTo>
                    <a:pt x="44" y="10"/>
                  </a:lnTo>
                  <a:lnTo>
                    <a:pt x="44" y="10"/>
                  </a:lnTo>
                  <a:lnTo>
                    <a:pt x="44" y="10"/>
                  </a:lnTo>
                  <a:lnTo>
                    <a:pt x="44" y="10"/>
                  </a:lnTo>
                  <a:lnTo>
                    <a:pt x="44"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6" name="Freeform 32"/>
            <p:cNvSpPr>
              <a:spLocks/>
            </p:cNvSpPr>
            <p:nvPr userDrawn="1"/>
          </p:nvSpPr>
          <p:spPr bwMode="auto">
            <a:xfrm>
              <a:off x="3543"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7" name="Rectangle 33"/>
            <p:cNvSpPr>
              <a:spLocks noChangeArrowheads="1"/>
            </p:cNvSpPr>
            <p:nvPr userDrawn="1"/>
          </p:nvSpPr>
          <p:spPr bwMode="auto">
            <a:xfrm>
              <a:off x="3555"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Freeform 34"/>
            <p:cNvSpPr>
              <a:spLocks/>
            </p:cNvSpPr>
            <p:nvPr userDrawn="1"/>
          </p:nvSpPr>
          <p:spPr bwMode="auto">
            <a:xfrm>
              <a:off x="3503"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Rectangle 35"/>
            <p:cNvSpPr>
              <a:spLocks noChangeArrowheads="1"/>
            </p:cNvSpPr>
            <p:nvPr userDrawn="1"/>
          </p:nvSpPr>
          <p:spPr bwMode="auto">
            <a:xfrm>
              <a:off x="3475"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0" name="Freeform 36"/>
            <p:cNvSpPr>
              <a:spLocks/>
            </p:cNvSpPr>
            <p:nvPr userDrawn="1"/>
          </p:nvSpPr>
          <p:spPr bwMode="auto">
            <a:xfrm>
              <a:off x="3463"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1" name="Freeform 37"/>
            <p:cNvSpPr>
              <a:spLocks noEditPoints="1"/>
            </p:cNvSpPr>
            <p:nvPr userDrawn="1"/>
          </p:nvSpPr>
          <p:spPr bwMode="auto">
            <a:xfrm>
              <a:off x="3461" y="2372"/>
              <a:ext cx="50" cy="18"/>
            </a:xfrm>
            <a:custGeom>
              <a:avLst/>
              <a:gdLst>
                <a:gd name="T0" fmla="*/ 36 w 50"/>
                <a:gd name="T1" fmla="*/ 2 h 18"/>
                <a:gd name="T2" fmla="*/ 34 w 50"/>
                <a:gd name="T3" fmla="*/ 0 h 18"/>
                <a:gd name="T4" fmla="*/ 32 w 50"/>
                <a:gd name="T5" fmla="*/ 0 h 18"/>
                <a:gd name="T6" fmla="*/ 14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0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6 w 50"/>
                <a:gd name="T83" fmla="*/ 6 h 18"/>
                <a:gd name="T84" fmla="*/ 26 w 50"/>
                <a:gd name="T85" fmla="*/ 6 h 18"/>
                <a:gd name="T86" fmla="*/ 26 w 50"/>
                <a:gd name="T87" fmla="*/ 6 h 18"/>
                <a:gd name="T88" fmla="*/ 26 w 50"/>
                <a:gd name="T89" fmla="*/ 6 h 18"/>
                <a:gd name="T90" fmla="*/ 22 w 50"/>
                <a:gd name="T91" fmla="*/ 6 h 18"/>
                <a:gd name="T92" fmla="*/ 20 w 50"/>
                <a:gd name="T93" fmla="*/ 4 h 18"/>
                <a:gd name="T94" fmla="*/ 20 w 50"/>
                <a:gd name="T95" fmla="*/ 6 h 18"/>
                <a:gd name="T96" fmla="*/ 20 w 50"/>
                <a:gd name="T97" fmla="*/ 6 h 18"/>
                <a:gd name="T98" fmla="*/ 20 w 50"/>
                <a:gd name="T99" fmla="*/ 6 h 18"/>
                <a:gd name="T100" fmla="*/ 40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2" y="2"/>
                  </a:lnTo>
                  <a:lnTo>
                    <a:pt x="32" y="2"/>
                  </a:lnTo>
                  <a:lnTo>
                    <a:pt x="32" y="2"/>
                  </a:lnTo>
                  <a:lnTo>
                    <a:pt x="32" y="0"/>
                  </a:lnTo>
                  <a:lnTo>
                    <a:pt x="32" y="0"/>
                  </a:lnTo>
                  <a:lnTo>
                    <a:pt x="24" y="0"/>
                  </a:lnTo>
                  <a:lnTo>
                    <a:pt x="14" y="2"/>
                  </a:lnTo>
                  <a:lnTo>
                    <a:pt x="14"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0" y="2"/>
                  </a:lnTo>
                  <a:lnTo>
                    <a:pt x="10" y="2"/>
                  </a:lnTo>
                  <a:lnTo>
                    <a:pt x="6" y="2"/>
                  </a:lnTo>
                  <a:lnTo>
                    <a:pt x="6" y="4"/>
                  </a:lnTo>
                  <a:lnTo>
                    <a:pt x="6" y="4"/>
                  </a:lnTo>
                  <a:lnTo>
                    <a:pt x="6" y="2"/>
                  </a:lnTo>
                  <a:lnTo>
                    <a:pt x="6"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2"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4" y="14"/>
                  </a:lnTo>
                  <a:lnTo>
                    <a:pt x="44" y="14"/>
                  </a:lnTo>
                  <a:lnTo>
                    <a:pt x="42" y="16"/>
                  </a:lnTo>
                  <a:lnTo>
                    <a:pt x="42" y="16"/>
                  </a:lnTo>
                  <a:lnTo>
                    <a:pt x="48" y="14"/>
                  </a:lnTo>
                  <a:lnTo>
                    <a:pt x="48"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6" y="6"/>
                  </a:moveTo>
                  <a:lnTo>
                    <a:pt x="26" y="6"/>
                  </a:lnTo>
                  <a:lnTo>
                    <a:pt x="26" y="6"/>
                  </a:lnTo>
                  <a:lnTo>
                    <a:pt x="26" y="6"/>
                  </a:lnTo>
                  <a:lnTo>
                    <a:pt x="26"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20" y="6"/>
                  </a:moveTo>
                  <a:lnTo>
                    <a:pt x="20" y="6"/>
                  </a:lnTo>
                  <a:lnTo>
                    <a:pt x="20" y="6"/>
                  </a:lnTo>
                  <a:lnTo>
                    <a:pt x="20" y="6"/>
                  </a:lnTo>
                  <a:close/>
                  <a:moveTo>
                    <a:pt x="38" y="12"/>
                  </a:moveTo>
                  <a:lnTo>
                    <a:pt x="40" y="12"/>
                  </a:lnTo>
                  <a:lnTo>
                    <a:pt x="40"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38"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Freeform 38"/>
            <p:cNvSpPr>
              <a:spLocks/>
            </p:cNvSpPr>
            <p:nvPr userDrawn="1"/>
          </p:nvSpPr>
          <p:spPr bwMode="auto">
            <a:xfrm>
              <a:off x="3423"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3" name="Rectangle 39"/>
            <p:cNvSpPr>
              <a:spLocks noChangeArrowheads="1"/>
            </p:cNvSpPr>
            <p:nvPr userDrawn="1"/>
          </p:nvSpPr>
          <p:spPr bwMode="auto">
            <a:xfrm>
              <a:off x="3395"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4" name="Freeform 40"/>
            <p:cNvSpPr>
              <a:spLocks/>
            </p:cNvSpPr>
            <p:nvPr userDrawn="1"/>
          </p:nvSpPr>
          <p:spPr bwMode="auto">
            <a:xfrm>
              <a:off x="3383" y="2376"/>
              <a:ext cx="2" cy="0"/>
            </a:xfrm>
            <a:custGeom>
              <a:avLst/>
              <a:gdLst>
                <a:gd name="T0" fmla="*/ 0 w 2"/>
                <a:gd name="T1" fmla="*/ 0 w 2"/>
                <a:gd name="T2" fmla="*/ 0 w 2"/>
                <a:gd name="T3" fmla="*/ 0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0" y="0"/>
                  </a:lnTo>
                  <a:lnTo>
                    <a:pt x="0"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5" name="Freeform 41"/>
            <p:cNvSpPr>
              <a:spLocks noEditPoints="1"/>
            </p:cNvSpPr>
            <p:nvPr userDrawn="1"/>
          </p:nvSpPr>
          <p:spPr bwMode="auto">
            <a:xfrm>
              <a:off x="3381" y="2372"/>
              <a:ext cx="50" cy="18"/>
            </a:xfrm>
            <a:custGeom>
              <a:avLst/>
              <a:gdLst>
                <a:gd name="T0" fmla="*/ 36 w 50"/>
                <a:gd name="T1" fmla="*/ 2 h 18"/>
                <a:gd name="T2" fmla="*/ 34 w 50"/>
                <a:gd name="T3" fmla="*/ 0 h 18"/>
                <a:gd name="T4" fmla="*/ 32 w 50"/>
                <a:gd name="T5" fmla="*/ 0 h 18"/>
                <a:gd name="T6" fmla="*/ 16 w 50"/>
                <a:gd name="T7" fmla="*/ 2 h 18"/>
                <a:gd name="T8" fmla="*/ 14 w 50"/>
                <a:gd name="T9" fmla="*/ 2 h 18"/>
                <a:gd name="T10" fmla="*/ 12 w 50"/>
                <a:gd name="T11" fmla="*/ 2 h 18"/>
                <a:gd name="T12" fmla="*/ 12 w 50"/>
                <a:gd name="T13" fmla="*/ 2 h 18"/>
                <a:gd name="T14" fmla="*/ 8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6 w 50"/>
                <a:gd name="T39" fmla="*/ 16 h 18"/>
                <a:gd name="T40" fmla="*/ 28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8 w 50"/>
                <a:gd name="T69" fmla="*/ 0 h 18"/>
                <a:gd name="T70" fmla="*/ 36 w 50"/>
                <a:gd name="T71" fmla="*/ 6 h 18"/>
                <a:gd name="T72" fmla="*/ 34 w 50"/>
                <a:gd name="T73" fmla="*/ 6 h 18"/>
                <a:gd name="T74" fmla="*/ 34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8" y="0"/>
                  </a:moveTo>
                  <a:lnTo>
                    <a:pt x="38" y="2"/>
                  </a:lnTo>
                  <a:lnTo>
                    <a:pt x="36" y="0"/>
                  </a:lnTo>
                  <a:lnTo>
                    <a:pt x="36" y="2"/>
                  </a:lnTo>
                  <a:lnTo>
                    <a:pt x="36" y="2"/>
                  </a:lnTo>
                  <a:lnTo>
                    <a:pt x="36"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4" y="2"/>
                  </a:lnTo>
                  <a:lnTo>
                    <a:pt x="14" y="2"/>
                  </a:lnTo>
                  <a:lnTo>
                    <a:pt x="12" y="4"/>
                  </a:lnTo>
                  <a:lnTo>
                    <a:pt x="12" y="4"/>
                  </a:lnTo>
                  <a:lnTo>
                    <a:pt x="12" y="2"/>
                  </a:lnTo>
                  <a:lnTo>
                    <a:pt x="12" y="2"/>
                  </a:lnTo>
                  <a:lnTo>
                    <a:pt x="12" y="2"/>
                  </a:lnTo>
                  <a:lnTo>
                    <a:pt x="12" y="2"/>
                  </a:lnTo>
                  <a:lnTo>
                    <a:pt x="12" y="2"/>
                  </a:lnTo>
                  <a:lnTo>
                    <a:pt x="12" y="2"/>
                  </a:lnTo>
                  <a:lnTo>
                    <a:pt x="12" y="2"/>
                  </a:lnTo>
                  <a:lnTo>
                    <a:pt x="8" y="2"/>
                  </a:lnTo>
                  <a:lnTo>
                    <a:pt x="8" y="4"/>
                  </a:lnTo>
                  <a:lnTo>
                    <a:pt x="8" y="4"/>
                  </a:lnTo>
                  <a:lnTo>
                    <a:pt x="6" y="2"/>
                  </a:lnTo>
                  <a:lnTo>
                    <a:pt x="6" y="4"/>
                  </a:lnTo>
                  <a:lnTo>
                    <a:pt x="6" y="2"/>
                  </a:lnTo>
                  <a:lnTo>
                    <a:pt x="6" y="2"/>
                  </a:lnTo>
                  <a:lnTo>
                    <a:pt x="2" y="4"/>
                  </a:lnTo>
                  <a:lnTo>
                    <a:pt x="2" y="4"/>
                  </a:lnTo>
                  <a:lnTo>
                    <a:pt x="2" y="6"/>
                  </a:lnTo>
                  <a:lnTo>
                    <a:pt x="2" y="6"/>
                  </a:lnTo>
                  <a:lnTo>
                    <a:pt x="0" y="8"/>
                  </a:lnTo>
                  <a:lnTo>
                    <a:pt x="0" y="8"/>
                  </a:lnTo>
                  <a:lnTo>
                    <a:pt x="0" y="10"/>
                  </a:lnTo>
                  <a:lnTo>
                    <a:pt x="0" y="10"/>
                  </a:lnTo>
                  <a:lnTo>
                    <a:pt x="0" y="10"/>
                  </a:lnTo>
                  <a:lnTo>
                    <a:pt x="0" y="10"/>
                  </a:lnTo>
                  <a:lnTo>
                    <a:pt x="2" y="16"/>
                  </a:lnTo>
                  <a:lnTo>
                    <a:pt x="8" y="16"/>
                  </a:lnTo>
                  <a:lnTo>
                    <a:pt x="8" y="16"/>
                  </a:lnTo>
                  <a:lnTo>
                    <a:pt x="10" y="18"/>
                  </a:lnTo>
                  <a:lnTo>
                    <a:pt x="10" y="18"/>
                  </a:lnTo>
                  <a:lnTo>
                    <a:pt x="10" y="16"/>
                  </a:lnTo>
                  <a:lnTo>
                    <a:pt x="10" y="18"/>
                  </a:lnTo>
                  <a:lnTo>
                    <a:pt x="10" y="18"/>
                  </a:lnTo>
                  <a:lnTo>
                    <a:pt x="12" y="18"/>
                  </a:lnTo>
                  <a:lnTo>
                    <a:pt x="12" y="16"/>
                  </a:lnTo>
                  <a:lnTo>
                    <a:pt x="12" y="16"/>
                  </a:lnTo>
                  <a:lnTo>
                    <a:pt x="14"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6" y="16"/>
                  </a:lnTo>
                  <a:lnTo>
                    <a:pt x="26" y="16"/>
                  </a:lnTo>
                  <a:lnTo>
                    <a:pt x="26" y="16"/>
                  </a:lnTo>
                  <a:lnTo>
                    <a:pt x="26" y="14"/>
                  </a:lnTo>
                  <a:lnTo>
                    <a:pt x="28" y="16"/>
                  </a:lnTo>
                  <a:lnTo>
                    <a:pt x="28"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40" y="14"/>
                  </a:lnTo>
                  <a:lnTo>
                    <a:pt x="38" y="14"/>
                  </a:lnTo>
                  <a:lnTo>
                    <a:pt x="38" y="14"/>
                  </a:lnTo>
                  <a:lnTo>
                    <a:pt x="40" y="14"/>
                  </a:lnTo>
                  <a:lnTo>
                    <a:pt x="40" y="14"/>
                  </a:lnTo>
                  <a:lnTo>
                    <a:pt x="40" y="14"/>
                  </a:lnTo>
                  <a:lnTo>
                    <a:pt x="40" y="14"/>
                  </a:lnTo>
                  <a:lnTo>
                    <a:pt x="40" y="14"/>
                  </a:lnTo>
                  <a:lnTo>
                    <a:pt x="40" y="14"/>
                  </a:lnTo>
                  <a:lnTo>
                    <a:pt x="40" y="14"/>
                  </a:lnTo>
                  <a:lnTo>
                    <a:pt x="40" y="14"/>
                  </a:lnTo>
                  <a:lnTo>
                    <a:pt x="40" y="12"/>
                  </a:lnTo>
                  <a:lnTo>
                    <a:pt x="40" y="12"/>
                  </a:lnTo>
                  <a:lnTo>
                    <a:pt x="40"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2" y="0"/>
                  </a:lnTo>
                  <a:lnTo>
                    <a:pt x="38" y="0"/>
                  </a:lnTo>
                  <a:lnTo>
                    <a:pt x="38" y="0"/>
                  </a:lnTo>
                  <a:close/>
                  <a:moveTo>
                    <a:pt x="38" y="6"/>
                  </a:moveTo>
                  <a:lnTo>
                    <a:pt x="38" y="6"/>
                  </a:lnTo>
                  <a:lnTo>
                    <a:pt x="36" y="6"/>
                  </a:lnTo>
                  <a:lnTo>
                    <a:pt x="36" y="6"/>
                  </a:lnTo>
                  <a:lnTo>
                    <a:pt x="38" y="6"/>
                  </a:lnTo>
                  <a:lnTo>
                    <a:pt x="38" y="6"/>
                  </a:lnTo>
                  <a:close/>
                  <a:moveTo>
                    <a:pt x="34" y="6"/>
                  </a:moveTo>
                  <a:lnTo>
                    <a:pt x="34" y="6"/>
                  </a:lnTo>
                  <a:lnTo>
                    <a:pt x="34" y="6"/>
                  </a:lnTo>
                  <a:lnTo>
                    <a:pt x="34" y="6"/>
                  </a:lnTo>
                  <a:lnTo>
                    <a:pt x="34" y="6"/>
                  </a:lnTo>
                  <a:lnTo>
                    <a:pt x="34" y="6"/>
                  </a:lnTo>
                  <a:lnTo>
                    <a:pt x="34"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2" y="6"/>
                  </a:lnTo>
                  <a:lnTo>
                    <a:pt x="22" y="6"/>
                  </a:lnTo>
                  <a:lnTo>
                    <a:pt x="22" y="6"/>
                  </a:lnTo>
                  <a:lnTo>
                    <a:pt x="22" y="6"/>
                  </a:lnTo>
                  <a:lnTo>
                    <a:pt x="24" y="6"/>
                  </a:lnTo>
                  <a:lnTo>
                    <a:pt x="24" y="6"/>
                  </a:lnTo>
                  <a:close/>
                  <a:moveTo>
                    <a:pt x="22" y="4"/>
                  </a:moveTo>
                  <a:lnTo>
                    <a:pt x="22" y="4"/>
                  </a:lnTo>
                  <a:lnTo>
                    <a:pt x="22"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2" y="6"/>
                  </a:lnTo>
                  <a:lnTo>
                    <a:pt x="42" y="6"/>
                  </a:lnTo>
                  <a:lnTo>
                    <a:pt x="42" y="4"/>
                  </a:lnTo>
                  <a:lnTo>
                    <a:pt x="42" y="6"/>
                  </a:lnTo>
                  <a:lnTo>
                    <a:pt x="42" y="6"/>
                  </a:lnTo>
                  <a:lnTo>
                    <a:pt x="44" y="4"/>
                  </a:lnTo>
                  <a:lnTo>
                    <a:pt x="42" y="6"/>
                  </a:lnTo>
                  <a:lnTo>
                    <a:pt x="42"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6" name="Freeform 42"/>
            <p:cNvSpPr>
              <a:spLocks/>
            </p:cNvSpPr>
            <p:nvPr userDrawn="1"/>
          </p:nvSpPr>
          <p:spPr bwMode="auto">
            <a:xfrm>
              <a:off x="3343"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Freeform 43"/>
            <p:cNvSpPr>
              <a:spLocks noEditPoints="1"/>
            </p:cNvSpPr>
            <p:nvPr userDrawn="1"/>
          </p:nvSpPr>
          <p:spPr bwMode="auto">
            <a:xfrm>
              <a:off x="3303" y="2372"/>
              <a:ext cx="50" cy="18"/>
            </a:xfrm>
            <a:custGeom>
              <a:avLst/>
              <a:gdLst>
                <a:gd name="T0" fmla="*/ 36 w 50"/>
                <a:gd name="T1" fmla="*/ 2 h 18"/>
                <a:gd name="T2" fmla="*/ 32 w 50"/>
                <a:gd name="T3" fmla="*/ 0 h 18"/>
                <a:gd name="T4" fmla="*/ 30 w 50"/>
                <a:gd name="T5" fmla="*/ 0 h 18"/>
                <a:gd name="T6" fmla="*/ 14 w 50"/>
                <a:gd name="T7" fmla="*/ 2 h 18"/>
                <a:gd name="T8" fmla="*/ 12 w 50"/>
                <a:gd name="T9" fmla="*/ 2 h 18"/>
                <a:gd name="T10" fmla="*/ 10 w 50"/>
                <a:gd name="T11" fmla="*/ 2 h 18"/>
                <a:gd name="T12" fmla="*/ 10 w 50"/>
                <a:gd name="T13" fmla="*/ 2 h 18"/>
                <a:gd name="T14" fmla="*/ 6 w 50"/>
                <a:gd name="T15" fmla="*/ 4 h 18"/>
                <a:gd name="T16" fmla="*/ 4 w 50"/>
                <a:gd name="T17" fmla="*/ 2 h 18"/>
                <a:gd name="T18" fmla="*/ 0 w 50"/>
                <a:gd name="T19" fmla="*/ 6 h 18"/>
                <a:gd name="T20" fmla="*/ 0 w 50"/>
                <a:gd name="T21" fmla="*/ 10 h 18"/>
                <a:gd name="T22" fmla="*/ 2 w 50"/>
                <a:gd name="T23" fmla="*/ 16 h 18"/>
                <a:gd name="T24" fmla="*/ 10 w 50"/>
                <a:gd name="T25" fmla="*/ 18 h 18"/>
                <a:gd name="T26" fmla="*/ 10 w 50"/>
                <a:gd name="T27" fmla="*/ 18 h 18"/>
                <a:gd name="T28" fmla="*/ 12 w 50"/>
                <a:gd name="T29" fmla="*/ 18 h 18"/>
                <a:gd name="T30" fmla="*/ 14 w 50"/>
                <a:gd name="T31" fmla="*/ 18 h 18"/>
                <a:gd name="T32" fmla="*/ 16 w 50"/>
                <a:gd name="T33" fmla="*/ 16 h 18"/>
                <a:gd name="T34" fmla="*/ 16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38 w 50"/>
                <a:gd name="T57" fmla="*/ 14 h 18"/>
                <a:gd name="T58" fmla="*/ 40 w 50"/>
                <a:gd name="T59" fmla="*/ 14 h 18"/>
                <a:gd name="T60" fmla="*/ 40 w 50"/>
                <a:gd name="T61" fmla="*/ 12 h 18"/>
                <a:gd name="T62" fmla="*/ 44 w 50"/>
                <a:gd name="T63" fmla="*/ 12 h 18"/>
                <a:gd name="T64" fmla="*/ 40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6 w 50"/>
                <a:gd name="T79" fmla="*/ 6 h 18"/>
                <a:gd name="T80" fmla="*/ 26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38 w 50"/>
                <a:gd name="T107" fmla="*/ 6 h 18"/>
                <a:gd name="T108" fmla="*/ 40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2" y="4"/>
                  </a:lnTo>
                  <a:lnTo>
                    <a:pt x="12" y="2"/>
                  </a:lnTo>
                  <a:lnTo>
                    <a:pt x="12" y="2"/>
                  </a:lnTo>
                  <a:lnTo>
                    <a:pt x="12" y="2"/>
                  </a:lnTo>
                  <a:lnTo>
                    <a:pt x="12" y="2"/>
                  </a:lnTo>
                  <a:lnTo>
                    <a:pt x="12" y="4"/>
                  </a:lnTo>
                  <a:lnTo>
                    <a:pt x="12" y="4"/>
                  </a:lnTo>
                  <a:lnTo>
                    <a:pt x="10" y="2"/>
                  </a:lnTo>
                  <a:lnTo>
                    <a:pt x="10" y="2"/>
                  </a:lnTo>
                  <a:lnTo>
                    <a:pt x="10" y="2"/>
                  </a:lnTo>
                  <a:lnTo>
                    <a:pt x="10" y="2"/>
                  </a:lnTo>
                  <a:lnTo>
                    <a:pt x="10" y="2"/>
                  </a:lnTo>
                  <a:lnTo>
                    <a:pt x="10" y="2"/>
                  </a:lnTo>
                  <a:lnTo>
                    <a:pt x="10" y="2"/>
                  </a:lnTo>
                  <a:lnTo>
                    <a:pt x="6" y="2"/>
                  </a:lnTo>
                  <a:lnTo>
                    <a:pt x="6" y="4"/>
                  </a:lnTo>
                  <a:lnTo>
                    <a:pt x="6" y="4"/>
                  </a:lnTo>
                  <a:lnTo>
                    <a:pt x="6" y="2"/>
                  </a:lnTo>
                  <a:lnTo>
                    <a:pt x="4" y="4"/>
                  </a:lnTo>
                  <a:lnTo>
                    <a:pt x="4" y="2"/>
                  </a:lnTo>
                  <a:lnTo>
                    <a:pt x="4"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0" y="18"/>
                  </a:lnTo>
                  <a:lnTo>
                    <a:pt x="10" y="16"/>
                  </a:lnTo>
                  <a:lnTo>
                    <a:pt x="10" y="16"/>
                  </a:lnTo>
                  <a:lnTo>
                    <a:pt x="12" y="18"/>
                  </a:lnTo>
                  <a:lnTo>
                    <a:pt x="12" y="18"/>
                  </a:lnTo>
                  <a:lnTo>
                    <a:pt x="12" y="18"/>
                  </a:lnTo>
                  <a:lnTo>
                    <a:pt x="14" y="16"/>
                  </a:lnTo>
                  <a:lnTo>
                    <a:pt x="14" y="16"/>
                  </a:lnTo>
                  <a:lnTo>
                    <a:pt x="14" y="18"/>
                  </a:lnTo>
                  <a:lnTo>
                    <a:pt x="14" y="18"/>
                  </a:lnTo>
                  <a:lnTo>
                    <a:pt x="14" y="18"/>
                  </a:lnTo>
                  <a:lnTo>
                    <a:pt x="14" y="18"/>
                  </a:lnTo>
                  <a:lnTo>
                    <a:pt x="16" y="16"/>
                  </a:lnTo>
                  <a:lnTo>
                    <a:pt x="16" y="16"/>
                  </a:lnTo>
                  <a:lnTo>
                    <a:pt x="16" y="16"/>
                  </a:lnTo>
                  <a:lnTo>
                    <a:pt x="16" y="16"/>
                  </a:lnTo>
                  <a:lnTo>
                    <a:pt x="16" y="16"/>
                  </a:lnTo>
                  <a:lnTo>
                    <a:pt x="16" y="16"/>
                  </a:lnTo>
                  <a:lnTo>
                    <a:pt x="16" y="16"/>
                  </a:lnTo>
                  <a:lnTo>
                    <a:pt x="18" y="16"/>
                  </a:lnTo>
                  <a:lnTo>
                    <a:pt x="20" y="16"/>
                  </a:lnTo>
                  <a:lnTo>
                    <a:pt x="20" y="16"/>
                  </a:lnTo>
                  <a:lnTo>
                    <a:pt x="20" y="16"/>
                  </a:lnTo>
                  <a:lnTo>
                    <a:pt x="22" y="16"/>
                  </a:lnTo>
                  <a:lnTo>
                    <a:pt x="24" y="16"/>
                  </a:lnTo>
                  <a:lnTo>
                    <a:pt x="24" y="16"/>
                  </a:lnTo>
                  <a:lnTo>
                    <a:pt x="24" y="16"/>
                  </a:lnTo>
                  <a:lnTo>
                    <a:pt x="26" y="14"/>
                  </a:lnTo>
                  <a:lnTo>
                    <a:pt x="26" y="16"/>
                  </a:lnTo>
                  <a:lnTo>
                    <a:pt x="26" y="16"/>
                  </a:lnTo>
                  <a:lnTo>
                    <a:pt x="26" y="16"/>
                  </a:lnTo>
                  <a:lnTo>
                    <a:pt x="28" y="16"/>
                  </a:lnTo>
                  <a:lnTo>
                    <a:pt x="28" y="16"/>
                  </a:lnTo>
                  <a:lnTo>
                    <a:pt x="28" y="16"/>
                  </a:lnTo>
                  <a:lnTo>
                    <a:pt x="28" y="16"/>
                  </a:lnTo>
                  <a:lnTo>
                    <a:pt x="28" y="16"/>
                  </a:lnTo>
                  <a:lnTo>
                    <a:pt x="30" y="14"/>
                  </a:lnTo>
                  <a:lnTo>
                    <a:pt x="30" y="14"/>
                  </a:lnTo>
                  <a:lnTo>
                    <a:pt x="30" y="14"/>
                  </a:lnTo>
                  <a:lnTo>
                    <a:pt x="30" y="16"/>
                  </a:lnTo>
                  <a:lnTo>
                    <a:pt x="30" y="16"/>
                  </a:lnTo>
                  <a:lnTo>
                    <a:pt x="32" y="14"/>
                  </a:lnTo>
                  <a:lnTo>
                    <a:pt x="32" y="14"/>
                  </a:lnTo>
                  <a:lnTo>
                    <a:pt x="32" y="14"/>
                  </a:lnTo>
                  <a:lnTo>
                    <a:pt x="34" y="14"/>
                  </a:lnTo>
                  <a:lnTo>
                    <a:pt x="34" y="14"/>
                  </a:lnTo>
                  <a:lnTo>
                    <a:pt x="34" y="14"/>
                  </a:lnTo>
                  <a:lnTo>
                    <a:pt x="34" y="14"/>
                  </a:lnTo>
                  <a:lnTo>
                    <a:pt x="36" y="14"/>
                  </a:lnTo>
                  <a:lnTo>
                    <a:pt x="36" y="14"/>
                  </a:lnTo>
                  <a:lnTo>
                    <a:pt x="36" y="14"/>
                  </a:lnTo>
                  <a:lnTo>
                    <a:pt x="36" y="14"/>
                  </a:lnTo>
                  <a:lnTo>
                    <a:pt x="38" y="12"/>
                  </a:lnTo>
                  <a:lnTo>
                    <a:pt x="38" y="12"/>
                  </a:lnTo>
                  <a:lnTo>
                    <a:pt x="38" y="14"/>
                  </a:lnTo>
                  <a:lnTo>
                    <a:pt x="38" y="14"/>
                  </a:lnTo>
                  <a:lnTo>
                    <a:pt x="38" y="14"/>
                  </a:lnTo>
                  <a:lnTo>
                    <a:pt x="38" y="14"/>
                  </a:lnTo>
                  <a:lnTo>
                    <a:pt x="38" y="14"/>
                  </a:lnTo>
                  <a:lnTo>
                    <a:pt x="38" y="14"/>
                  </a:lnTo>
                  <a:lnTo>
                    <a:pt x="38" y="14"/>
                  </a:lnTo>
                  <a:lnTo>
                    <a:pt x="38" y="14"/>
                  </a:lnTo>
                  <a:lnTo>
                    <a:pt x="40" y="14"/>
                  </a:lnTo>
                  <a:lnTo>
                    <a:pt x="40" y="14"/>
                  </a:lnTo>
                  <a:lnTo>
                    <a:pt x="40" y="14"/>
                  </a:lnTo>
                  <a:lnTo>
                    <a:pt x="40" y="12"/>
                  </a:lnTo>
                  <a:lnTo>
                    <a:pt x="40" y="12"/>
                  </a:lnTo>
                  <a:lnTo>
                    <a:pt x="40" y="14"/>
                  </a:lnTo>
                  <a:lnTo>
                    <a:pt x="40" y="12"/>
                  </a:lnTo>
                  <a:lnTo>
                    <a:pt x="40" y="12"/>
                  </a:lnTo>
                  <a:lnTo>
                    <a:pt x="40" y="12"/>
                  </a:lnTo>
                  <a:lnTo>
                    <a:pt x="44" y="12"/>
                  </a:lnTo>
                  <a:lnTo>
                    <a:pt x="44" y="12"/>
                  </a:lnTo>
                  <a:lnTo>
                    <a:pt x="42" y="14"/>
                  </a:lnTo>
                  <a:lnTo>
                    <a:pt x="42" y="14"/>
                  </a:lnTo>
                  <a:lnTo>
                    <a:pt x="40" y="16"/>
                  </a:lnTo>
                  <a:lnTo>
                    <a:pt x="40" y="16"/>
                  </a:lnTo>
                  <a:lnTo>
                    <a:pt x="46" y="14"/>
                  </a:lnTo>
                  <a:lnTo>
                    <a:pt x="48" y="12"/>
                  </a:lnTo>
                  <a:lnTo>
                    <a:pt x="50" y="8"/>
                  </a:lnTo>
                  <a:lnTo>
                    <a:pt x="50" y="8"/>
                  </a:lnTo>
                  <a:lnTo>
                    <a:pt x="46" y="4"/>
                  </a:lnTo>
                  <a:lnTo>
                    <a:pt x="46"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38" y="6"/>
                  </a:lnTo>
                  <a:lnTo>
                    <a:pt x="38" y="6"/>
                  </a:lnTo>
                  <a:lnTo>
                    <a:pt x="38" y="6"/>
                  </a:lnTo>
                  <a:lnTo>
                    <a:pt x="40" y="6"/>
                  </a:lnTo>
                  <a:lnTo>
                    <a:pt x="40" y="6"/>
                  </a:lnTo>
                  <a:lnTo>
                    <a:pt x="40" y="4"/>
                  </a:lnTo>
                  <a:lnTo>
                    <a:pt x="40" y="6"/>
                  </a:lnTo>
                  <a:lnTo>
                    <a:pt x="40" y="6"/>
                  </a:lnTo>
                  <a:lnTo>
                    <a:pt x="42" y="4"/>
                  </a:lnTo>
                  <a:lnTo>
                    <a:pt x="42" y="6"/>
                  </a:lnTo>
                  <a:lnTo>
                    <a:pt x="42" y="6"/>
                  </a:lnTo>
                  <a:lnTo>
                    <a:pt x="42" y="6"/>
                  </a:lnTo>
                  <a:lnTo>
                    <a:pt x="42" y="6"/>
                  </a:lnTo>
                  <a:lnTo>
                    <a:pt x="42" y="6"/>
                  </a:lnTo>
                  <a:lnTo>
                    <a:pt x="44" y="8"/>
                  </a:lnTo>
                  <a:lnTo>
                    <a:pt x="44" y="8"/>
                  </a:lnTo>
                  <a:lnTo>
                    <a:pt x="40" y="6"/>
                  </a:lnTo>
                  <a:lnTo>
                    <a:pt x="38" y="6"/>
                  </a:lnTo>
                  <a:close/>
                  <a:moveTo>
                    <a:pt x="44" y="10"/>
                  </a:moveTo>
                  <a:lnTo>
                    <a:pt x="44" y="10"/>
                  </a:lnTo>
                  <a:lnTo>
                    <a:pt x="44" y="10"/>
                  </a:lnTo>
                  <a:lnTo>
                    <a:pt x="44" y="10"/>
                  </a:lnTo>
                  <a:lnTo>
                    <a:pt x="44" y="10"/>
                  </a:lnTo>
                  <a:lnTo>
                    <a:pt x="44" y="10"/>
                  </a:lnTo>
                  <a:lnTo>
                    <a:pt x="44" y="10"/>
                  </a:lnTo>
                  <a:lnTo>
                    <a:pt x="44"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8" name="Rectangle 44"/>
            <p:cNvSpPr>
              <a:spLocks noChangeArrowheads="1"/>
            </p:cNvSpPr>
            <p:nvPr userDrawn="1"/>
          </p:nvSpPr>
          <p:spPr bwMode="auto">
            <a:xfrm>
              <a:off x="3317"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9" name="Freeform 45"/>
            <p:cNvSpPr>
              <a:spLocks/>
            </p:cNvSpPr>
            <p:nvPr userDrawn="1"/>
          </p:nvSpPr>
          <p:spPr bwMode="auto">
            <a:xfrm>
              <a:off x="3305"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0" name="Freeform 46"/>
            <p:cNvSpPr>
              <a:spLocks/>
            </p:cNvSpPr>
            <p:nvPr userDrawn="1"/>
          </p:nvSpPr>
          <p:spPr bwMode="auto">
            <a:xfrm>
              <a:off x="3265"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1" name="Rectangle 47"/>
            <p:cNvSpPr>
              <a:spLocks noChangeArrowheads="1"/>
            </p:cNvSpPr>
            <p:nvPr userDrawn="1"/>
          </p:nvSpPr>
          <p:spPr bwMode="auto">
            <a:xfrm>
              <a:off x="3237"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2" name="Freeform 48"/>
            <p:cNvSpPr>
              <a:spLocks/>
            </p:cNvSpPr>
            <p:nvPr userDrawn="1"/>
          </p:nvSpPr>
          <p:spPr bwMode="auto">
            <a:xfrm>
              <a:off x="3225"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3" name="Freeform 49"/>
            <p:cNvSpPr>
              <a:spLocks noEditPoints="1"/>
            </p:cNvSpPr>
            <p:nvPr userDrawn="1"/>
          </p:nvSpPr>
          <p:spPr bwMode="auto">
            <a:xfrm>
              <a:off x="3223" y="2372"/>
              <a:ext cx="50" cy="18"/>
            </a:xfrm>
            <a:custGeom>
              <a:avLst/>
              <a:gdLst>
                <a:gd name="T0" fmla="*/ 36 w 50"/>
                <a:gd name="T1" fmla="*/ 2 h 18"/>
                <a:gd name="T2" fmla="*/ 34 w 50"/>
                <a:gd name="T3" fmla="*/ 0 h 18"/>
                <a:gd name="T4" fmla="*/ 32 w 50"/>
                <a:gd name="T5" fmla="*/ 0 h 18"/>
                <a:gd name="T6" fmla="*/ 14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0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6 w 50"/>
                <a:gd name="T83" fmla="*/ 6 h 18"/>
                <a:gd name="T84" fmla="*/ 26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20 w 50"/>
                <a:gd name="T99" fmla="*/ 6 h 18"/>
                <a:gd name="T100" fmla="*/ 38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2" y="2"/>
                  </a:lnTo>
                  <a:lnTo>
                    <a:pt x="32" y="2"/>
                  </a:lnTo>
                  <a:lnTo>
                    <a:pt x="32" y="2"/>
                  </a:lnTo>
                  <a:lnTo>
                    <a:pt x="32" y="0"/>
                  </a:lnTo>
                  <a:lnTo>
                    <a:pt x="32" y="0"/>
                  </a:lnTo>
                  <a:lnTo>
                    <a:pt x="24" y="0"/>
                  </a:lnTo>
                  <a:lnTo>
                    <a:pt x="14" y="2"/>
                  </a:lnTo>
                  <a:lnTo>
                    <a:pt x="14"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0" y="2"/>
                  </a:lnTo>
                  <a:lnTo>
                    <a:pt x="10" y="2"/>
                  </a:lnTo>
                  <a:lnTo>
                    <a:pt x="6" y="2"/>
                  </a:lnTo>
                  <a:lnTo>
                    <a:pt x="6" y="4"/>
                  </a:lnTo>
                  <a:lnTo>
                    <a:pt x="6" y="4"/>
                  </a:lnTo>
                  <a:lnTo>
                    <a:pt x="6" y="2"/>
                  </a:lnTo>
                  <a:lnTo>
                    <a:pt x="6"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0" y="16"/>
                  </a:lnTo>
                  <a:lnTo>
                    <a:pt x="20" y="16"/>
                  </a:lnTo>
                  <a:lnTo>
                    <a:pt x="20" y="16"/>
                  </a:lnTo>
                  <a:lnTo>
                    <a:pt x="22"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6" y="6"/>
                  </a:moveTo>
                  <a:lnTo>
                    <a:pt x="26" y="6"/>
                  </a:lnTo>
                  <a:lnTo>
                    <a:pt x="26" y="6"/>
                  </a:lnTo>
                  <a:lnTo>
                    <a:pt x="26" y="6"/>
                  </a:lnTo>
                  <a:lnTo>
                    <a:pt x="26" y="6"/>
                  </a:lnTo>
                  <a:close/>
                  <a:moveTo>
                    <a:pt x="26" y="6"/>
                  </a:moveTo>
                  <a:lnTo>
                    <a:pt x="26" y="6"/>
                  </a:lnTo>
                  <a:lnTo>
                    <a:pt x="26" y="6"/>
                  </a:lnTo>
                  <a:lnTo>
                    <a:pt x="26" y="6"/>
                  </a:lnTo>
                  <a:lnTo>
                    <a:pt x="26" y="6"/>
                  </a:lnTo>
                  <a:lnTo>
                    <a:pt x="26"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20" y="6"/>
                  </a:moveTo>
                  <a:lnTo>
                    <a:pt x="18" y="6"/>
                  </a:lnTo>
                  <a:lnTo>
                    <a:pt x="20" y="6"/>
                  </a:lnTo>
                  <a:lnTo>
                    <a:pt x="20"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38" y="6"/>
                  </a:lnTo>
                  <a:close/>
                  <a:moveTo>
                    <a:pt x="44" y="10"/>
                  </a:moveTo>
                  <a:lnTo>
                    <a:pt x="44" y="10"/>
                  </a:lnTo>
                  <a:lnTo>
                    <a:pt x="46" y="10"/>
                  </a:lnTo>
                  <a:lnTo>
                    <a:pt x="46" y="10"/>
                  </a:lnTo>
                  <a:lnTo>
                    <a:pt x="44" y="10"/>
                  </a:lnTo>
                  <a:lnTo>
                    <a:pt x="44" y="10"/>
                  </a:lnTo>
                  <a:lnTo>
                    <a:pt x="46" y="10"/>
                  </a:lnTo>
                  <a:lnTo>
                    <a:pt x="46"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4" name="Freeform 50"/>
            <p:cNvSpPr>
              <a:spLocks/>
            </p:cNvSpPr>
            <p:nvPr userDrawn="1"/>
          </p:nvSpPr>
          <p:spPr bwMode="auto">
            <a:xfrm>
              <a:off x="3185"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5" name="Rectangle 51"/>
            <p:cNvSpPr>
              <a:spLocks noChangeArrowheads="1"/>
            </p:cNvSpPr>
            <p:nvPr userDrawn="1"/>
          </p:nvSpPr>
          <p:spPr bwMode="auto">
            <a:xfrm>
              <a:off x="3157"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6" name="Freeform 52"/>
            <p:cNvSpPr>
              <a:spLocks/>
            </p:cNvSpPr>
            <p:nvPr userDrawn="1"/>
          </p:nvSpPr>
          <p:spPr bwMode="auto">
            <a:xfrm>
              <a:off x="3145"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7" name="Freeform 53"/>
            <p:cNvSpPr>
              <a:spLocks noEditPoints="1"/>
            </p:cNvSpPr>
            <p:nvPr userDrawn="1"/>
          </p:nvSpPr>
          <p:spPr bwMode="auto">
            <a:xfrm>
              <a:off x="3143" y="2372"/>
              <a:ext cx="50" cy="18"/>
            </a:xfrm>
            <a:custGeom>
              <a:avLst/>
              <a:gdLst>
                <a:gd name="T0" fmla="*/ 36 w 50"/>
                <a:gd name="T1" fmla="*/ 2 h 18"/>
                <a:gd name="T2" fmla="*/ 34 w 50"/>
                <a:gd name="T3" fmla="*/ 0 h 18"/>
                <a:gd name="T4" fmla="*/ 32 w 50"/>
                <a:gd name="T5" fmla="*/ 0 h 18"/>
                <a:gd name="T6" fmla="*/ 16 w 50"/>
                <a:gd name="T7" fmla="*/ 2 h 18"/>
                <a:gd name="T8" fmla="*/ 12 w 50"/>
                <a:gd name="T9" fmla="*/ 2 h 18"/>
                <a:gd name="T10" fmla="*/ 12 w 50"/>
                <a:gd name="T11" fmla="*/ 2 h 18"/>
                <a:gd name="T12" fmla="*/ 12 w 50"/>
                <a:gd name="T13" fmla="*/ 2 h 18"/>
                <a:gd name="T14" fmla="*/ 8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8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8 w 50"/>
                <a:gd name="T69" fmla="*/ 0 h 18"/>
                <a:gd name="T70" fmla="*/ 36 w 50"/>
                <a:gd name="T71" fmla="*/ 6 h 18"/>
                <a:gd name="T72" fmla="*/ 34 w 50"/>
                <a:gd name="T73" fmla="*/ 6 h 18"/>
                <a:gd name="T74" fmla="*/ 32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8" y="0"/>
                  </a:moveTo>
                  <a:lnTo>
                    <a:pt x="36" y="2"/>
                  </a:lnTo>
                  <a:lnTo>
                    <a:pt x="36" y="0"/>
                  </a:lnTo>
                  <a:lnTo>
                    <a:pt x="36" y="2"/>
                  </a:lnTo>
                  <a:lnTo>
                    <a:pt x="36" y="2"/>
                  </a:lnTo>
                  <a:lnTo>
                    <a:pt x="36"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2" y="2"/>
                  </a:lnTo>
                  <a:lnTo>
                    <a:pt x="12" y="2"/>
                  </a:lnTo>
                  <a:lnTo>
                    <a:pt x="6" y="2"/>
                  </a:lnTo>
                  <a:lnTo>
                    <a:pt x="8" y="4"/>
                  </a:lnTo>
                  <a:lnTo>
                    <a:pt x="8" y="4"/>
                  </a:lnTo>
                  <a:lnTo>
                    <a:pt x="6" y="2"/>
                  </a:lnTo>
                  <a:lnTo>
                    <a:pt x="6" y="4"/>
                  </a:lnTo>
                  <a:lnTo>
                    <a:pt x="6" y="2"/>
                  </a:lnTo>
                  <a:lnTo>
                    <a:pt x="6" y="2"/>
                  </a:lnTo>
                  <a:lnTo>
                    <a:pt x="2" y="4"/>
                  </a:lnTo>
                  <a:lnTo>
                    <a:pt x="2" y="4"/>
                  </a:lnTo>
                  <a:lnTo>
                    <a:pt x="2" y="6"/>
                  </a:lnTo>
                  <a:lnTo>
                    <a:pt x="2" y="6"/>
                  </a:lnTo>
                  <a:lnTo>
                    <a:pt x="0" y="8"/>
                  </a:lnTo>
                  <a:lnTo>
                    <a:pt x="0" y="8"/>
                  </a:lnTo>
                  <a:lnTo>
                    <a:pt x="0" y="10"/>
                  </a:lnTo>
                  <a:lnTo>
                    <a:pt x="0" y="10"/>
                  </a:lnTo>
                  <a:lnTo>
                    <a:pt x="0" y="10"/>
                  </a:lnTo>
                  <a:lnTo>
                    <a:pt x="0" y="10"/>
                  </a:lnTo>
                  <a:lnTo>
                    <a:pt x="2" y="16"/>
                  </a:lnTo>
                  <a:lnTo>
                    <a:pt x="8" y="16"/>
                  </a:lnTo>
                  <a:lnTo>
                    <a:pt x="8" y="16"/>
                  </a:lnTo>
                  <a:lnTo>
                    <a:pt x="10" y="18"/>
                  </a:lnTo>
                  <a:lnTo>
                    <a:pt x="10" y="18"/>
                  </a:lnTo>
                  <a:lnTo>
                    <a:pt x="10" y="16"/>
                  </a:lnTo>
                  <a:lnTo>
                    <a:pt x="10" y="18"/>
                  </a:lnTo>
                  <a:lnTo>
                    <a:pt x="10" y="18"/>
                  </a:lnTo>
                  <a:lnTo>
                    <a:pt x="12" y="18"/>
                  </a:lnTo>
                  <a:lnTo>
                    <a:pt x="12" y="16"/>
                  </a:lnTo>
                  <a:lnTo>
                    <a:pt x="12" y="16"/>
                  </a:lnTo>
                  <a:lnTo>
                    <a:pt x="14"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4" y="16"/>
                  </a:lnTo>
                  <a:lnTo>
                    <a:pt x="26" y="16"/>
                  </a:lnTo>
                  <a:lnTo>
                    <a:pt x="26" y="16"/>
                  </a:lnTo>
                  <a:lnTo>
                    <a:pt x="26" y="14"/>
                  </a:lnTo>
                  <a:lnTo>
                    <a:pt x="28" y="16"/>
                  </a:lnTo>
                  <a:lnTo>
                    <a:pt x="28"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38" y="14"/>
                  </a:lnTo>
                  <a:lnTo>
                    <a:pt x="38" y="14"/>
                  </a:lnTo>
                  <a:lnTo>
                    <a:pt x="38" y="14"/>
                  </a:lnTo>
                  <a:lnTo>
                    <a:pt x="38" y="14"/>
                  </a:lnTo>
                  <a:lnTo>
                    <a:pt x="40" y="14"/>
                  </a:lnTo>
                  <a:lnTo>
                    <a:pt x="40" y="14"/>
                  </a:lnTo>
                  <a:lnTo>
                    <a:pt x="40" y="14"/>
                  </a:lnTo>
                  <a:lnTo>
                    <a:pt x="40" y="14"/>
                  </a:lnTo>
                  <a:lnTo>
                    <a:pt x="40" y="14"/>
                  </a:lnTo>
                  <a:lnTo>
                    <a:pt x="40" y="14"/>
                  </a:lnTo>
                  <a:lnTo>
                    <a:pt x="40" y="14"/>
                  </a:lnTo>
                  <a:lnTo>
                    <a:pt x="40" y="12"/>
                  </a:lnTo>
                  <a:lnTo>
                    <a:pt x="40" y="12"/>
                  </a:lnTo>
                  <a:lnTo>
                    <a:pt x="40"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0" y="0"/>
                  </a:lnTo>
                  <a:lnTo>
                    <a:pt x="38" y="0"/>
                  </a:lnTo>
                  <a:lnTo>
                    <a:pt x="38" y="0"/>
                  </a:lnTo>
                  <a:close/>
                  <a:moveTo>
                    <a:pt x="36" y="6"/>
                  </a:moveTo>
                  <a:lnTo>
                    <a:pt x="36" y="6"/>
                  </a:lnTo>
                  <a:lnTo>
                    <a:pt x="36" y="6"/>
                  </a:lnTo>
                  <a:lnTo>
                    <a:pt x="36" y="6"/>
                  </a:lnTo>
                  <a:lnTo>
                    <a:pt x="36" y="6"/>
                  </a:lnTo>
                  <a:lnTo>
                    <a:pt x="36" y="6"/>
                  </a:lnTo>
                  <a:close/>
                  <a:moveTo>
                    <a:pt x="34" y="6"/>
                  </a:moveTo>
                  <a:lnTo>
                    <a:pt x="34" y="6"/>
                  </a:lnTo>
                  <a:lnTo>
                    <a:pt x="34" y="6"/>
                  </a:lnTo>
                  <a:lnTo>
                    <a:pt x="32" y="6"/>
                  </a:lnTo>
                  <a:lnTo>
                    <a:pt x="32" y="6"/>
                  </a:lnTo>
                  <a:lnTo>
                    <a:pt x="34" y="6"/>
                  </a:lnTo>
                  <a:lnTo>
                    <a:pt x="34"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2" y="4"/>
                  </a:moveTo>
                  <a:lnTo>
                    <a:pt x="22" y="4"/>
                  </a:lnTo>
                  <a:lnTo>
                    <a:pt x="22"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8" name="Freeform 54"/>
            <p:cNvSpPr>
              <a:spLocks/>
            </p:cNvSpPr>
            <p:nvPr userDrawn="1"/>
          </p:nvSpPr>
          <p:spPr bwMode="auto">
            <a:xfrm>
              <a:off x="3105"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9" name="Freeform 55"/>
            <p:cNvSpPr>
              <a:spLocks/>
            </p:cNvSpPr>
            <p:nvPr userDrawn="1"/>
          </p:nvSpPr>
          <p:spPr bwMode="auto">
            <a:xfrm>
              <a:off x="3067"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0" name="Freeform 56"/>
            <p:cNvSpPr>
              <a:spLocks noEditPoints="1"/>
            </p:cNvSpPr>
            <p:nvPr userDrawn="1"/>
          </p:nvSpPr>
          <p:spPr bwMode="auto">
            <a:xfrm>
              <a:off x="3065" y="2372"/>
              <a:ext cx="50" cy="18"/>
            </a:xfrm>
            <a:custGeom>
              <a:avLst/>
              <a:gdLst>
                <a:gd name="T0" fmla="*/ 36 w 50"/>
                <a:gd name="T1" fmla="*/ 2 h 18"/>
                <a:gd name="T2" fmla="*/ 32 w 50"/>
                <a:gd name="T3" fmla="*/ 0 h 18"/>
                <a:gd name="T4" fmla="*/ 30 w 50"/>
                <a:gd name="T5" fmla="*/ 0 h 18"/>
                <a:gd name="T6" fmla="*/ 14 w 50"/>
                <a:gd name="T7" fmla="*/ 2 h 18"/>
                <a:gd name="T8" fmla="*/ 12 w 50"/>
                <a:gd name="T9" fmla="*/ 2 h 18"/>
                <a:gd name="T10" fmla="*/ 10 w 50"/>
                <a:gd name="T11" fmla="*/ 2 h 18"/>
                <a:gd name="T12" fmla="*/ 10 w 50"/>
                <a:gd name="T13" fmla="*/ 2 h 18"/>
                <a:gd name="T14" fmla="*/ 6 w 50"/>
                <a:gd name="T15" fmla="*/ 4 h 18"/>
                <a:gd name="T16" fmla="*/ 4 w 50"/>
                <a:gd name="T17" fmla="*/ 2 h 18"/>
                <a:gd name="T18" fmla="*/ 0 w 50"/>
                <a:gd name="T19" fmla="*/ 6 h 18"/>
                <a:gd name="T20" fmla="*/ 0 w 50"/>
                <a:gd name="T21" fmla="*/ 10 h 18"/>
                <a:gd name="T22" fmla="*/ 2 w 50"/>
                <a:gd name="T23" fmla="*/ 16 h 18"/>
                <a:gd name="T24" fmla="*/ 8 w 50"/>
                <a:gd name="T25" fmla="*/ 18 h 18"/>
                <a:gd name="T26" fmla="*/ 10 w 50"/>
                <a:gd name="T27" fmla="*/ 18 h 18"/>
                <a:gd name="T28" fmla="*/ 12 w 50"/>
                <a:gd name="T29" fmla="*/ 18 h 18"/>
                <a:gd name="T30" fmla="*/ 14 w 50"/>
                <a:gd name="T31" fmla="*/ 18 h 18"/>
                <a:gd name="T32" fmla="*/ 16 w 50"/>
                <a:gd name="T33" fmla="*/ 16 h 18"/>
                <a:gd name="T34" fmla="*/ 16 w 50"/>
                <a:gd name="T35" fmla="*/ 16 h 18"/>
                <a:gd name="T36" fmla="*/ 20 w 50"/>
                <a:gd name="T37" fmla="*/ 16 h 18"/>
                <a:gd name="T38" fmla="*/ 24 w 50"/>
                <a:gd name="T39" fmla="*/ 16 h 18"/>
                <a:gd name="T40" fmla="*/ 26 w 50"/>
                <a:gd name="T41" fmla="*/ 16 h 18"/>
                <a:gd name="T42" fmla="*/ 28 w 50"/>
                <a:gd name="T43" fmla="*/ 16 h 18"/>
                <a:gd name="T44" fmla="*/ 28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38 w 50"/>
                <a:gd name="T57" fmla="*/ 14 h 18"/>
                <a:gd name="T58" fmla="*/ 38 w 50"/>
                <a:gd name="T59" fmla="*/ 14 h 18"/>
                <a:gd name="T60" fmla="*/ 40 w 50"/>
                <a:gd name="T61" fmla="*/ 12 h 18"/>
                <a:gd name="T62" fmla="*/ 42 w 50"/>
                <a:gd name="T63" fmla="*/ 12 h 18"/>
                <a:gd name="T64" fmla="*/ 40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6 w 50"/>
                <a:gd name="T79" fmla="*/ 6 h 18"/>
                <a:gd name="T80" fmla="*/ 26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38 w 50"/>
                <a:gd name="T103" fmla="*/ 12 h 18"/>
                <a:gd name="T104" fmla="*/ 38 w 50"/>
                <a:gd name="T105" fmla="*/ 6 h 18"/>
                <a:gd name="T106" fmla="*/ 38 w 50"/>
                <a:gd name="T107" fmla="*/ 6 h 18"/>
                <a:gd name="T108" fmla="*/ 40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2" y="4"/>
                  </a:lnTo>
                  <a:lnTo>
                    <a:pt x="12" y="2"/>
                  </a:lnTo>
                  <a:lnTo>
                    <a:pt x="12" y="2"/>
                  </a:lnTo>
                  <a:lnTo>
                    <a:pt x="12" y="2"/>
                  </a:lnTo>
                  <a:lnTo>
                    <a:pt x="12" y="2"/>
                  </a:lnTo>
                  <a:lnTo>
                    <a:pt x="12" y="4"/>
                  </a:lnTo>
                  <a:lnTo>
                    <a:pt x="12" y="4"/>
                  </a:lnTo>
                  <a:lnTo>
                    <a:pt x="10" y="2"/>
                  </a:lnTo>
                  <a:lnTo>
                    <a:pt x="10" y="2"/>
                  </a:lnTo>
                  <a:lnTo>
                    <a:pt x="10" y="2"/>
                  </a:lnTo>
                  <a:lnTo>
                    <a:pt x="10" y="2"/>
                  </a:lnTo>
                  <a:lnTo>
                    <a:pt x="10" y="2"/>
                  </a:lnTo>
                  <a:lnTo>
                    <a:pt x="10" y="2"/>
                  </a:lnTo>
                  <a:lnTo>
                    <a:pt x="10" y="2"/>
                  </a:lnTo>
                  <a:lnTo>
                    <a:pt x="6" y="2"/>
                  </a:lnTo>
                  <a:lnTo>
                    <a:pt x="6" y="4"/>
                  </a:lnTo>
                  <a:lnTo>
                    <a:pt x="6" y="4"/>
                  </a:lnTo>
                  <a:lnTo>
                    <a:pt x="6" y="2"/>
                  </a:lnTo>
                  <a:lnTo>
                    <a:pt x="4" y="4"/>
                  </a:lnTo>
                  <a:lnTo>
                    <a:pt x="4" y="2"/>
                  </a:lnTo>
                  <a:lnTo>
                    <a:pt x="4"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8" y="18"/>
                  </a:lnTo>
                  <a:lnTo>
                    <a:pt x="10" y="16"/>
                  </a:lnTo>
                  <a:lnTo>
                    <a:pt x="10" y="18"/>
                  </a:lnTo>
                  <a:lnTo>
                    <a:pt x="10" y="18"/>
                  </a:lnTo>
                  <a:lnTo>
                    <a:pt x="10" y="18"/>
                  </a:lnTo>
                  <a:lnTo>
                    <a:pt x="10" y="16"/>
                  </a:lnTo>
                  <a:lnTo>
                    <a:pt x="10" y="16"/>
                  </a:lnTo>
                  <a:lnTo>
                    <a:pt x="12" y="18"/>
                  </a:lnTo>
                  <a:lnTo>
                    <a:pt x="12" y="18"/>
                  </a:lnTo>
                  <a:lnTo>
                    <a:pt x="12" y="18"/>
                  </a:lnTo>
                  <a:lnTo>
                    <a:pt x="12" y="16"/>
                  </a:lnTo>
                  <a:lnTo>
                    <a:pt x="14" y="16"/>
                  </a:lnTo>
                  <a:lnTo>
                    <a:pt x="14" y="18"/>
                  </a:lnTo>
                  <a:lnTo>
                    <a:pt x="14" y="18"/>
                  </a:lnTo>
                  <a:lnTo>
                    <a:pt x="14" y="18"/>
                  </a:lnTo>
                  <a:lnTo>
                    <a:pt x="14" y="18"/>
                  </a:lnTo>
                  <a:lnTo>
                    <a:pt x="16" y="16"/>
                  </a:lnTo>
                  <a:lnTo>
                    <a:pt x="16" y="16"/>
                  </a:lnTo>
                  <a:lnTo>
                    <a:pt x="16" y="16"/>
                  </a:lnTo>
                  <a:lnTo>
                    <a:pt x="16" y="16"/>
                  </a:lnTo>
                  <a:lnTo>
                    <a:pt x="16" y="16"/>
                  </a:lnTo>
                  <a:lnTo>
                    <a:pt x="16" y="16"/>
                  </a:lnTo>
                  <a:lnTo>
                    <a:pt x="16" y="16"/>
                  </a:lnTo>
                  <a:lnTo>
                    <a:pt x="18" y="16"/>
                  </a:lnTo>
                  <a:lnTo>
                    <a:pt x="20" y="16"/>
                  </a:lnTo>
                  <a:lnTo>
                    <a:pt x="20" y="16"/>
                  </a:lnTo>
                  <a:lnTo>
                    <a:pt x="20" y="16"/>
                  </a:lnTo>
                  <a:lnTo>
                    <a:pt x="22" y="16"/>
                  </a:lnTo>
                  <a:lnTo>
                    <a:pt x="24" y="16"/>
                  </a:lnTo>
                  <a:lnTo>
                    <a:pt x="24" y="16"/>
                  </a:lnTo>
                  <a:lnTo>
                    <a:pt x="24" y="16"/>
                  </a:lnTo>
                  <a:lnTo>
                    <a:pt x="26" y="14"/>
                  </a:lnTo>
                  <a:lnTo>
                    <a:pt x="26" y="16"/>
                  </a:lnTo>
                  <a:lnTo>
                    <a:pt x="26" y="16"/>
                  </a:lnTo>
                  <a:lnTo>
                    <a:pt x="26" y="16"/>
                  </a:lnTo>
                  <a:lnTo>
                    <a:pt x="28" y="16"/>
                  </a:lnTo>
                  <a:lnTo>
                    <a:pt x="28" y="16"/>
                  </a:lnTo>
                  <a:lnTo>
                    <a:pt x="28" y="16"/>
                  </a:lnTo>
                  <a:lnTo>
                    <a:pt x="28" y="16"/>
                  </a:lnTo>
                  <a:lnTo>
                    <a:pt x="28" y="16"/>
                  </a:lnTo>
                  <a:lnTo>
                    <a:pt x="28" y="14"/>
                  </a:lnTo>
                  <a:lnTo>
                    <a:pt x="28" y="14"/>
                  </a:lnTo>
                  <a:lnTo>
                    <a:pt x="30" y="14"/>
                  </a:lnTo>
                  <a:lnTo>
                    <a:pt x="30" y="16"/>
                  </a:lnTo>
                  <a:lnTo>
                    <a:pt x="30" y="16"/>
                  </a:lnTo>
                  <a:lnTo>
                    <a:pt x="32" y="14"/>
                  </a:lnTo>
                  <a:lnTo>
                    <a:pt x="32" y="14"/>
                  </a:lnTo>
                  <a:lnTo>
                    <a:pt x="32" y="14"/>
                  </a:lnTo>
                  <a:lnTo>
                    <a:pt x="34" y="14"/>
                  </a:lnTo>
                  <a:lnTo>
                    <a:pt x="34" y="14"/>
                  </a:lnTo>
                  <a:lnTo>
                    <a:pt x="34" y="14"/>
                  </a:lnTo>
                  <a:lnTo>
                    <a:pt x="34" y="14"/>
                  </a:lnTo>
                  <a:lnTo>
                    <a:pt x="36" y="14"/>
                  </a:lnTo>
                  <a:lnTo>
                    <a:pt x="36" y="14"/>
                  </a:lnTo>
                  <a:lnTo>
                    <a:pt x="36" y="14"/>
                  </a:lnTo>
                  <a:lnTo>
                    <a:pt x="36" y="14"/>
                  </a:lnTo>
                  <a:lnTo>
                    <a:pt x="38" y="12"/>
                  </a:lnTo>
                  <a:lnTo>
                    <a:pt x="38" y="12"/>
                  </a:lnTo>
                  <a:lnTo>
                    <a:pt x="38" y="14"/>
                  </a:lnTo>
                  <a:lnTo>
                    <a:pt x="38" y="14"/>
                  </a:lnTo>
                  <a:lnTo>
                    <a:pt x="38" y="14"/>
                  </a:lnTo>
                  <a:lnTo>
                    <a:pt x="38" y="14"/>
                  </a:lnTo>
                  <a:lnTo>
                    <a:pt x="38" y="14"/>
                  </a:lnTo>
                  <a:lnTo>
                    <a:pt x="38" y="14"/>
                  </a:lnTo>
                  <a:lnTo>
                    <a:pt x="38" y="14"/>
                  </a:lnTo>
                  <a:lnTo>
                    <a:pt x="38" y="14"/>
                  </a:lnTo>
                  <a:lnTo>
                    <a:pt x="40" y="14"/>
                  </a:lnTo>
                  <a:lnTo>
                    <a:pt x="38" y="14"/>
                  </a:lnTo>
                  <a:lnTo>
                    <a:pt x="38" y="14"/>
                  </a:lnTo>
                  <a:lnTo>
                    <a:pt x="40" y="12"/>
                  </a:lnTo>
                  <a:lnTo>
                    <a:pt x="40" y="12"/>
                  </a:lnTo>
                  <a:lnTo>
                    <a:pt x="40" y="14"/>
                  </a:lnTo>
                  <a:lnTo>
                    <a:pt x="40" y="12"/>
                  </a:lnTo>
                  <a:lnTo>
                    <a:pt x="40" y="12"/>
                  </a:lnTo>
                  <a:lnTo>
                    <a:pt x="40" y="12"/>
                  </a:lnTo>
                  <a:lnTo>
                    <a:pt x="42" y="12"/>
                  </a:lnTo>
                  <a:lnTo>
                    <a:pt x="42" y="12"/>
                  </a:lnTo>
                  <a:lnTo>
                    <a:pt x="42" y="14"/>
                  </a:lnTo>
                  <a:lnTo>
                    <a:pt x="42" y="14"/>
                  </a:lnTo>
                  <a:lnTo>
                    <a:pt x="40" y="16"/>
                  </a:lnTo>
                  <a:lnTo>
                    <a:pt x="40" y="16"/>
                  </a:lnTo>
                  <a:lnTo>
                    <a:pt x="46" y="14"/>
                  </a:lnTo>
                  <a:lnTo>
                    <a:pt x="48" y="12"/>
                  </a:lnTo>
                  <a:lnTo>
                    <a:pt x="50" y="8"/>
                  </a:lnTo>
                  <a:lnTo>
                    <a:pt x="50" y="8"/>
                  </a:lnTo>
                  <a:lnTo>
                    <a:pt x="46" y="4"/>
                  </a:lnTo>
                  <a:lnTo>
                    <a:pt x="46"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18" y="6"/>
                  </a:lnTo>
                  <a:lnTo>
                    <a:pt x="18"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38" y="12"/>
                  </a:moveTo>
                  <a:lnTo>
                    <a:pt x="38" y="12"/>
                  </a:lnTo>
                  <a:lnTo>
                    <a:pt x="38" y="12"/>
                  </a:lnTo>
                  <a:lnTo>
                    <a:pt x="38" y="12"/>
                  </a:lnTo>
                  <a:lnTo>
                    <a:pt x="38" y="12"/>
                  </a:lnTo>
                  <a:close/>
                  <a:moveTo>
                    <a:pt x="38" y="6"/>
                  </a:moveTo>
                  <a:lnTo>
                    <a:pt x="38" y="6"/>
                  </a:lnTo>
                  <a:lnTo>
                    <a:pt x="38" y="6"/>
                  </a:lnTo>
                  <a:lnTo>
                    <a:pt x="38" y="6"/>
                  </a:lnTo>
                  <a:lnTo>
                    <a:pt x="38" y="6"/>
                  </a:lnTo>
                  <a:lnTo>
                    <a:pt x="40" y="6"/>
                  </a:lnTo>
                  <a:lnTo>
                    <a:pt x="40" y="6"/>
                  </a:lnTo>
                  <a:lnTo>
                    <a:pt x="40" y="4"/>
                  </a:lnTo>
                  <a:lnTo>
                    <a:pt x="40" y="6"/>
                  </a:lnTo>
                  <a:lnTo>
                    <a:pt x="40" y="6"/>
                  </a:lnTo>
                  <a:lnTo>
                    <a:pt x="42" y="4"/>
                  </a:lnTo>
                  <a:lnTo>
                    <a:pt x="42" y="6"/>
                  </a:lnTo>
                  <a:lnTo>
                    <a:pt x="42" y="6"/>
                  </a:lnTo>
                  <a:lnTo>
                    <a:pt x="42" y="6"/>
                  </a:lnTo>
                  <a:lnTo>
                    <a:pt x="42" y="6"/>
                  </a:lnTo>
                  <a:lnTo>
                    <a:pt x="42" y="6"/>
                  </a:lnTo>
                  <a:lnTo>
                    <a:pt x="44" y="8"/>
                  </a:lnTo>
                  <a:lnTo>
                    <a:pt x="44" y="8"/>
                  </a:lnTo>
                  <a:lnTo>
                    <a:pt x="40" y="6"/>
                  </a:lnTo>
                  <a:lnTo>
                    <a:pt x="38" y="6"/>
                  </a:lnTo>
                  <a:close/>
                  <a:moveTo>
                    <a:pt x="44" y="10"/>
                  </a:moveTo>
                  <a:lnTo>
                    <a:pt x="44" y="10"/>
                  </a:lnTo>
                  <a:lnTo>
                    <a:pt x="44" y="10"/>
                  </a:lnTo>
                  <a:lnTo>
                    <a:pt x="44" y="10"/>
                  </a:lnTo>
                  <a:lnTo>
                    <a:pt x="44" y="10"/>
                  </a:lnTo>
                  <a:lnTo>
                    <a:pt x="44" y="10"/>
                  </a:lnTo>
                  <a:lnTo>
                    <a:pt x="44" y="10"/>
                  </a:lnTo>
                  <a:lnTo>
                    <a:pt x="44"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1" name="Rectangle 57"/>
            <p:cNvSpPr>
              <a:spLocks noChangeArrowheads="1"/>
            </p:cNvSpPr>
            <p:nvPr userDrawn="1"/>
          </p:nvSpPr>
          <p:spPr bwMode="auto">
            <a:xfrm>
              <a:off x="3079"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2" name="Freeform 58"/>
            <p:cNvSpPr>
              <a:spLocks/>
            </p:cNvSpPr>
            <p:nvPr userDrawn="1"/>
          </p:nvSpPr>
          <p:spPr bwMode="auto">
            <a:xfrm>
              <a:off x="3027"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3" name="Freeform 59"/>
            <p:cNvSpPr>
              <a:spLocks/>
            </p:cNvSpPr>
            <p:nvPr userDrawn="1"/>
          </p:nvSpPr>
          <p:spPr bwMode="auto">
            <a:xfrm>
              <a:off x="2987"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4" name="Rectangle 60"/>
            <p:cNvSpPr>
              <a:spLocks noChangeArrowheads="1"/>
            </p:cNvSpPr>
            <p:nvPr userDrawn="1"/>
          </p:nvSpPr>
          <p:spPr bwMode="auto">
            <a:xfrm>
              <a:off x="2999"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7" name="Freeform 61"/>
            <p:cNvSpPr>
              <a:spLocks noEditPoints="1"/>
            </p:cNvSpPr>
            <p:nvPr userDrawn="1"/>
          </p:nvSpPr>
          <p:spPr bwMode="auto">
            <a:xfrm>
              <a:off x="2985" y="2372"/>
              <a:ext cx="50" cy="18"/>
            </a:xfrm>
            <a:custGeom>
              <a:avLst/>
              <a:gdLst>
                <a:gd name="T0" fmla="*/ 36 w 50"/>
                <a:gd name="T1" fmla="*/ 2 h 18"/>
                <a:gd name="T2" fmla="*/ 32 w 50"/>
                <a:gd name="T3" fmla="*/ 0 h 18"/>
                <a:gd name="T4" fmla="*/ 32 w 50"/>
                <a:gd name="T5" fmla="*/ 0 h 18"/>
                <a:gd name="T6" fmla="*/ 14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0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6 w 50"/>
                <a:gd name="T83" fmla="*/ 6 h 18"/>
                <a:gd name="T84" fmla="*/ 26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2" y="0"/>
                  </a:lnTo>
                  <a:lnTo>
                    <a:pt x="32" y="0"/>
                  </a:lnTo>
                  <a:lnTo>
                    <a:pt x="22" y="0"/>
                  </a:lnTo>
                  <a:lnTo>
                    <a:pt x="14" y="2"/>
                  </a:lnTo>
                  <a:lnTo>
                    <a:pt x="14"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0" y="2"/>
                  </a:lnTo>
                  <a:lnTo>
                    <a:pt x="10" y="2"/>
                  </a:lnTo>
                  <a:lnTo>
                    <a:pt x="6" y="2"/>
                  </a:lnTo>
                  <a:lnTo>
                    <a:pt x="6" y="4"/>
                  </a:lnTo>
                  <a:lnTo>
                    <a:pt x="6" y="4"/>
                  </a:lnTo>
                  <a:lnTo>
                    <a:pt x="6" y="2"/>
                  </a:lnTo>
                  <a:lnTo>
                    <a:pt x="6"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6" y="16"/>
                  </a:lnTo>
                  <a:lnTo>
                    <a:pt x="16" y="16"/>
                  </a:lnTo>
                  <a:lnTo>
                    <a:pt x="18" y="16"/>
                  </a:lnTo>
                  <a:lnTo>
                    <a:pt x="18" y="16"/>
                  </a:lnTo>
                  <a:lnTo>
                    <a:pt x="18" y="16"/>
                  </a:lnTo>
                  <a:lnTo>
                    <a:pt x="20" y="16"/>
                  </a:lnTo>
                  <a:lnTo>
                    <a:pt x="20" y="16"/>
                  </a:lnTo>
                  <a:lnTo>
                    <a:pt x="20" y="16"/>
                  </a:lnTo>
                  <a:lnTo>
                    <a:pt x="20" y="16"/>
                  </a:lnTo>
                  <a:lnTo>
                    <a:pt x="22"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6" y="6"/>
                  </a:moveTo>
                  <a:lnTo>
                    <a:pt x="26" y="6"/>
                  </a:lnTo>
                  <a:lnTo>
                    <a:pt x="26" y="6"/>
                  </a:lnTo>
                  <a:lnTo>
                    <a:pt x="26" y="6"/>
                  </a:lnTo>
                  <a:lnTo>
                    <a:pt x="26" y="6"/>
                  </a:lnTo>
                  <a:close/>
                  <a:moveTo>
                    <a:pt x="26" y="6"/>
                  </a:moveTo>
                  <a:lnTo>
                    <a:pt x="26" y="6"/>
                  </a:lnTo>
                  <a:lnTo>
                    <a:pt x="26" y="6"/>
                  </a:lnTo>
                  <a:lnTo>
                    <a:pt x="26" y="6"/>
                  </a:lnTo>
                  <a:lnTo>
                    <a:pt x="26" y="6"/>
                  </a:lnTo>
                  <a:lnTo>
                    <a:pt x="26"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38" y="6"/>
                  </a:lnTo>
                  <a:close/>
                  <a:moveTo>
                    <a:pt x="44" y="10"/>
                  </a:moveTo>
                  <a:lnTo>
                    <a:pt x="44" y="10"/>
                  </a:lnTo>
                  <a:lnTo>
                    <a:pt x="44" y="10"/>
                  </a:lnTo>
                  <a:lnTo>
                    <a:pt x="44" y="10"/>
                  </a:lnTo>
                  <a:lnTo>
                    <a:pt x="44" y="10"/>
                  </a:lnTo>
                  <a:lnTo>
                    <a:pt x="44" y="10"/>
                  </a:lnTo>
                  <a:lnTo>
                    <a:pt x="46" y="10"/>
                  </a:lnTo>
                  <a:lnTo>
                    <a:pt x="46"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1" name="Freeform 62"/>
            <p:cNvSpPr>
              <a:spLocks/>
            </p:cNvSpPr>
            <p:nvPr userDrawn="1"/>
          </p:nvSpPr>
          <p:spPr bwMode="auto">
            <a:xfrm>
              <a:off x="2947"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5" name="Rectangle 63"/>
            <p:cNvSpPr>
              <a:spLocks noChangeArrowheads="1"/>
            </p:cNvSpPr>
            <p:nvPr userDrawn="1"/>
          </p:nvSpPr>
          <p:spPr bwMode="auto">
            <a:xfrm>
              <a:off x="2919"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6" name="Freeform 64"/>
            <p:cNvSpPr>
              <a:spLocks noEditPoints="1"/>
            </p:cNvSpPr>
            <p:nvPr userDrawn="1"/>
          </p:nvSpPr>
          <p:spPr bwMode="auto">
            <a:xfrm>
              <a:off x="2905" y="2372"/>
              <a:ext cx="50" cy="18"/>
            </a:xfrm>
            <a:custGeom>
              <a:avLst/>
              <a:gdLst>
                <a:gd name="T0" fmla="*/ 36 w 50"/>
                <a:gd name="T1" fmla="*/ 2 h 18"/>
                <a:gd name="T2" fmla="*/ 34 w 50"/>
                <a:gd name="T3" fmla="*/ 0 h 18"/>
                <a:gd name="T4" fmla="*/ 32 w 50"/>
                <a:gd name="T5" fmla="*/ 0 h 18"/>
                <a:gd name="T6" fmla="*/ 16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8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4 w 50"/>
                <a:gd name="T73" fmla="*/ 6 h 18"/>
                <a:gd name="T74" fmla="*/ 32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2" y="2"/>
                  </a:lnTo>
                  <a:lnTo>
                    <a:pt x="12" y="2"/>
                  </a:lnTo>
                  <a:lnTo>
                    <a:pt x="6" y="2"/>
                  </a:lnTo>
                  <a:lnTo>
                    <a:pt x="6" y="4"/>
                  </a:lnTo>
                  <a:lnTo>
                    <a:pt x="6" y="4"/>
                  </a:lnTo>
                  <a:lnTo>
                    <a:pt x="6" y="2"/>
                  </a:lnTo>
                  <a:lnTo>
                    <a:pt x="6" y="4"/>
                  </a:lnTo>
                  <a:lnTo>
                    <a:pt x="6" y="2"/>
                  </a:lnTo>
                  <a:lnTo>
                    <a:pt x="6" y="2"/>
                  </a:lnTo>
                  <a:lnTo>
                    <a:pt x="2" y="4"/>
                  </a:lnTo>
                  <a:lnTo>
                    <a:pt x="2" y="4"/>
                  </a:lnTo>
                  <a:lnTo>
                    <a:pt x="2" y="6"/>
                  </a:lnTo>
                  <a:lnTo>
                    <a:pt x="2" y="6"/>
                  </a:lnTo>
                  <a:lnTo>
                    <a:pt x="0" y="8"/>
                  </a:lnTo>
                  <a:lnTo>
                    <a:pt x="0" y="8"/>
                  </a:lnTo>
                  <a:lnTo>
                    <a:pt x="0" y="10"/>
                  </a:lnTo>
                  <a:lnTo>
                    <a:pt x="0" y="10"/>
                  </a:lnTo>
                  <a:lnTo>
                    <a:pt x="0" y="10"/>
                  </a:lnTo>
                  <a:lnTo>
                    <a:pt x="0" y="10"/>
                  </a:lnTo>
                  <a:lnTo>
                    <a:pt x="2" y="16"/>
                  </a:lnTo>
                  <a:lnTo>
                    <a:pt x="8" y="16"/>
                  </a:lnTo>
                  <a:lnTo>
                    <a:pt x="8" y="16"/>
                  </a:lnTo>
                  <a:lnTo>
                    <a:pt x="8" y="18"/>
                  </a:lnTo>
                  <a:lnTo>
                    <a:pt x="10" y="18"/>
                  </a:lnTo>
                  <a:lnTo>
                    <a:pt x="10" y="16"/>
                  </a:lnTo>
                  <a:lnTo>
                    <a:pt x="10" y="18"/>
                  </a:lnTo>
                  <a:lnTo>
                    <a:pt x="10" y="18"/>
                  </a:lnTo>
                  <a:lnTo>
                    <a:pt x="12" y="18"/>
                  </a:lnTo>
                  <a:lnTo>
                    <a:pt x="12" y="16"/>
                  </a:lnTo>
                  <a:lnTo>
                    <a:pt x="12" y="16"/>
                  </a:lnTo>
                  <a:lnTo>
                    <a:pt x="14"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4" y="16"/>
                  </a:lnTo>
                  <a:lnTo>
                    <a:pt x="26" y="16"/>
                  </a:lnTo>
                  <a:lnTo>
                    <a:pt x="26" y="16"/>
                  </a:lnTo>
                  <a:lnTo>
                    <a:pt x="26" y="14"/>
                  </a:lnTo>
                  <a:lnTo>
                    <a:pt x="28" y="16"/>
                  </a:lnTo>
                  <a:lnTo>
                    <a:pt x="28"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38" y="14"/>
                  </a:lnTo>
                  <a:lnTo>
                    <a:pt x="38" y="14"/>
                  </a:lnTo>
                  <a:lnTo>
                    <a:pt x="38" y="14"/>
                  </a:lnTo>
                  <a:lnTo>
                    <a:pt x="38" y="14"/>
                  </a:lnTo>
                  <a:lnTo>
                    <a:pt x="40" y="14"/>
                  </a:lnTo>
                  <a:lnTo>
                    <a:pt x="40" y="14"/>
                  </a:lnTo>
                  <a:lnTo>
                    <a:pt x="40" y="14"/>
                  </a:lnTo>
                  <a:lnTo>
                    <a:pt x="40" y="14"/>
                  </a:lnTo>
                  <a:lnTo>
                    <a:pt x="40" y="14"/>
                  </a:lnTo>
                  <a:lnTo>
                    <a:pt x="40" y="14"/>
                  </a:lnTo>
                  <a:lnTo>
                    <a:pt x="40" y="14"/>
                  </a:lnTo>
                  <a:lnTo>
                    <a:pt x="40" y="12"/>
                  </a:lnTo>
                  <a:lnTo>
                    <a:pt x="40" y="12"/>
                  </a:lnTo>
                  <a:lnTo>
                    <a:pt x="40"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4" y="6"/>
                  </a:moveTo>
                  <a:lnTo>
                    <a:pt x="34" y="6"/>
                  </a:lnTo>
                  <a:lnTo>
                    <a:pt x="34" y="6"/>
                  </a:lnTo>
                  <a:lnTo>
                    <a:pt x="32" y="6"/>
                  </a:lnTo>
                  <a:lnTo>
                    <a:pt x="32" y="6"/>
                  </a:lnTo>
                  <a:lnTo>
                    <a:pt x="34" y="6"/>
                  </a:lnTo>
                  <a:lnTo>
                    <a:pt x="34"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2" y="4"/>
                  </a:moveTo>
                  <a:lnTo>
                    <a:pt x="22" y="4"/>
                  </a:lnTo>
                  <a:lnTo>
                    <a:pt x="22"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7" name="Freeform 65"/>
            <p:cNvSpPr>
              <a:spLocks/>
            </p:cNvSpPr>
            <p:nvPr userDrawn="1"/>
          </p:nvSpPr>
          <p:spPr bwMode="auto">
            <a:xfrm>
              <a:off x="2907"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8" name="Freeform 66"/>
            <p:cNvSpPr>
              <a:spLocks/>
            </p:cNvSpPr>
            <p:nvPr userDrawn="1"/>
          </p:nvSpPr>
          <p:spPr bwMode="auto">
            <a:xfrm>
              <a:off x="2867"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9" name="Rectangle 67"/>
            <p:cNvSpPr>
              <a:spLocks noChangeArrowheads="1"/>
            </p:cNvSpPr>
            <p:nvPr userDrawn="1"/>
          </p:nvSpPr>
          <p:spPr bwMode="auto">
            <a:xfrm>
              <a:off x="2841"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0" name="Freeform 68"/>
            <p:cNvSpPr>
              <a:spLocks noEditPoints="1"/>
            </p:cNvSpPr>
            <p:nvPr userDrawn="1"/>
          </p:nvSpPr>
          <p:spPr bwMode="auto">
            <a:xfrm>
              <a:off x="2825" y="2372"/>
              <a:ext cx="52" cy="18"/>
            </a:xfrm>
            <a:custGeom>
              <a:avLst/>
              <a:gdLst>
                <a:gd name="T0" fmla="*/ 38 w 52"/>
                <a:gd name="T1" fmla="*/ 2 h 18"/>
                <a:gd name="T2" fmla="*/ 34 w 52"/>
                <a:gd name="T3" fmla="*/ 0 h 18"/>
                <a:gd name="T4" fmla="*/ 32 w 52"/>
                <a:gd name="T5" fmla="*/ 0 h 18"/>
                <a:gd name="T6" fmla="*/ 16 w 52"/>
                <a:gd name="T7" fmla="*/ 2 h 18"/>
                <a:gd name="T8" fmla="*/ 14 w 52"/>
                <a:gd name="T9" fmla="*/ 2 h 18"/>
                <a:gd name="T10" fmla="*/ 12 w 52"/>
                <a:gd name="T11" fmla="*/ 2 h 18"/>
                <a:gd name="T12" fmla="*/ 12 w 52"/>
                <a:gd name="T13" fmla="*/ 2 h 18"/>
                <a:gd name="T14" fmla="*/ 8 w 52"/>
                <a:gd name="T15" fmla="*/ 4 h 18"/>
                <a:gd name="T16" fmla="*/ 6 w 52"/>
                <a:gd name="T17" fmla="*/ 2 h 18"/>
                <a:gd name="T18" fmla="*/ 2 w 52"/>
                <a:gd name="T19" fmla="*/ 6 h 18"/>
                <a:gd name="T20" fmla="*/ 2 w 52"/>
                <a:gd name="T21" fmla="*/ 10 h 18"/>
                <a:gd name="T22" fmla="*/ 4 w 52"/>
                <a:gd name="T23" fmla="*/ 16 h 18"/>
                <a:gd name="T24" fmla="*/ 10 w 52"/>
                <a:gd name="T25" fmla="*/ 18 h 18"/>
                <a:gd name="T26" fmla="*/ 12 w 52"/>
                <a:gd name="T27" fmla="*/ 18 h 18"/>
                <a:gd name="T28" fmla="*/ 14 w 52"/>
                <a:gd name="T29" fmla="*/ 18 h 18"/>
                <a:gd name="T30" fmla="*/ 16 w 52"/>
                <a:gd name="T31" fmla="*/ 18 h 18"/>
                <a:gd name="T32" fmla="*/ 18 w 52"/>
                <a:gd name="T33" fmla="*/ 16 h 18"/>
                <a:gd name="T34" fmla="*/ 18 w 52"/>
                <a:gd name="T35" fmla="*/ 16 h 18"/>
                <a:gd name="T36" fmla="*/ 22 w 52"/>
                <a:gd name="T37" fmla="*/ 16 h 18"/>
                <a:gd name="T38" fmla="*/ 26 w 52"/>
                <a:gd name="T39" fmla="*/ 16 h 18"/>
                <a:gd name="T40" fmla="*/ 28 w 52"/>
                <a:gd name="T41" fmla="*/ 16 h 18"/>
                <a:gd name="T42" fmla="*/ 30 w 52"/>
                <a:gd name="T43" fmla="*/ 16 h 18"/>
                <a:gd name="T44" fmla="*/ 30 w 52"/>
                <a:gd name="T45" fmla="*/ 14 h 18"/>
                <a:gd name="T46" fmla="*/ 30 w 52"/>
                <a:gd name="T47" fmla="*/ 16 h 18"/>
                <a:gd name="T48" fmla="*/ 36 w 52"/>
                <a:gd name="T49" fmla="*/ 14 h 18"/>
                <a:gd name="T50" fmla="*/ 38 w 52"/>
                <a:gd name="T51" fmla="*/ 14 h 18"/>
                <a:gd name="T52" fmla="*/ 40 w 52"/>
                <a:gd name="T53" fmla="*/ 12 h 18"/>
                <a:gd name="T54" fmla="*/ 38 w 52"/>
                <a:gd name="T55" fmla="*/ 14 h 18"/>
                <a:gd name="T56" fmla="*/ 40 w 52"/>
                <a:gd name="T57" fmla="*/ 14 h 18"/>
                <a:gd name="T58" fmla="*/ 40 w 52"/>
                <a:gd name="T59" fmla="*/ 14 h 18"/>
                <a:gd name="T60" fmla="*/ 42 w 52"/>
                <a:gd name="T61" fmla="*/ 12 h 18"/>
                <a:gd name="T62" fmla="*/ 44 w 52"/>
                <a:gd name="T63" fmla="*/ 12 h 18"/>
                <a:gd name="T64" fmla="*/ 42 w 52"/>
                <a:gd name="T65" fmla="*/ 16 h 18"/>
                <a:gd name="T66" fmla="*/ 52 w 52"/>
                <a:gd name="T67" fmla="*/ 8 h 18"/>
                <a:gd name="T68" fmla="*/ 38 w 52"/>
                <a:gd name="T69" fmla="*/ 0 h 18"/>
                <a:gd name="T70" fmla="*/ 38 w 52"/>
                <a:gd name="T71" fmla="*/ 6 h 18"/>
                <a:gd name="T72" fmla="*/ 34 w 52"/>
                <a:gd name="T73" fmla="*/ 6 h 18"/>
                <a:gd name="T74" fmla="*/ 34 w 52"/>
                <a:gd name="T75" fmla="*/ 6 h 18"/>
                <a:gd name="T76" fmla="*/ 30 w 52"/>
                <a:gd name="T77" fmla="*/ 6 h 18"/>
                <a:gd name="T78" fmla="*/ 28 w 52"/>
                <a:gd name="T79" fmla="*/ 6 h 18"/>
                <a:gd name="T80" fmla="*/ 28 w 52"/>
                <a:gd name="T81" fmla="*/ 6 h 18"/>
                <a:gd name="T82" fmla="*/ 28 w 52"/>
                <a:gd name="T83" fmla="*/ 6 h 18"/>
                <a:gd name="T84" fmla="*/ 26 w 52"/>
                <a:gd name="T85" fmla="*/ 6 h 18"/>
                <a:gd name="T86" fmla="*/ 26 w 52"/>
                <a:gd name="T87" fmla="*/ 6 h 18"/>
                <a:gd name="T88" fmla="*/ 26 w 52"/>
                <a:gd name="T89" fmla="*/ 6 h 18"/>
                <a:gd name="T90" fmla="*/ 24 w 52"/>
                <a:gd name="T91" fmla="*/ 6 h 18"/>
                <a:gd name="T92" fmla="*/ 22 w 52"/>
                <a:gd name="T93" fmla="*/ 4 h 18"/>
                <a:gd name="T94" fmla="*/ 22 w 52"/>
                <a:gd name="T95" fmla="*/ 6 h 18"/>
                <a:gd name="T96" fmla="*/ 22 w 52"/>
                <a:gd name="T97" fmla="*/ 6 h 18"/>
                <a:gd name="T98" fmla="*/ 20 w 52"/>
                <a:gd name="T99" fmla="*/ 6 h 18"/>
                <a:gd name="T100" fmla="*/ 40 w 52"/>
                <a:gd name="T101" fmla="*/ 12 h 18"/>
                <a:gd name="T102" fmla="*/ 40 w 52"/>
                <a:gd name="T103" fmla="*/ 12 h 18"/>
                <a:gd name="T104" fmla="*/ 40 w 52"/>
                <a:gd name="T105" fmla="*/ 6 h 18"/>
                <a:gd name="T106" fmla="*/ 40 w 52"/>
                <a:gd name="T107" fmla="*/ 6 h 18"/>
                <a:gd name="T108" fmla="*/ 42 w 52"/>
                <a:gd name="T109" fmla="*/ 6 h 18"/>
                <a:gd name="T110" fmla="*/ 44 w 52"/>
                <a:gd name="T111" fmla="*/ 6 h 18"/>
                <a:gd name="T112" fmla="*/ 46 w 52"/>
                <a:gd name="T113" fmla="*/ 8 h 18"/>
                <a:gd name="T114" fmla="*/ 46 w 52"/>
                <a:gd name="T115" fmla="*/ 10 h 18"/>
                <a:gd name="T116" fmla="*/ 46 w 52"/>
                <a:gd name="T117" fmla="*/ 10 h 18"/>
                <a:gd name="T118" fmla="*/ 46 w 52"/>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 h="18">
                  <a:moveTo>
                    <a:pt x="38" y="0"/>
                  </a:moveTo>
                  <a:lnTo>
                    <a:pt x="38" y="2"/>
                  </a:lnTo>
                  <a:lnTo>
                    <a:pt x="38" y="0"/>
                  </a:lnTo>
                  <a:lnTo>
                    <a:pt x="38" y="2"/>
                  </a:lnTo>
                  <a:lnTo>
                    <a:pt x="38" y="2"/>
                  </a:lnTo>
                  <a:lnTo>
                    <a:pt x="38" y="0"/>
                  </a:lnTo>
                  <a:lnTo>
                    <a:pt x="34" y="0"/>
                  </a:lnTo>
                  <a:lnTo>
                    <a:pt x="34" y="0"/>
                  </a:lnTo>
                  <a:lnTo>
                    <a:pt x="34" y="2"/>
                  </a:lnTo>
                  <a:lnTo>
                    <a:pt x="34" y="2"/>
                  </a:lnTo>
                  <a:lnTo>
                    <a:pt x="34" y="2"/>
                  </a:lnTo>
                  <a:lnTo>
                    <a:pt x="32" y="0"/>
                  </a:lnTo>
                  <a:lnTo>
                    <a:pt x="32" y="0"/>
                  </a:lnTo>
                  <a:lnTo>
                    <a:pt x="24" y="0"/>
                  </a:lnTo>
                  <a:lnTo>
                    <a:pt x="16" y="2"/>
                  </a:lnTo>
                  <a:lnTo>
                    <a:pt x="16" y="2"/>
                  </a:lnTo>
                  <a:lnTo>
                    <a:pt x="14" y="4"/>
                  </a:lnTo>
                  <a:lnTo>
                    <a:pt x="14" y="2"/>
                  </a:lnTo>
                  <a:lnTo>
                    <a:pt x="14" y="2"/>
                  </a:lnTo>
                  <a:lnTo>
                    <a:pt x="14" y="2"/>
                  </a:lnTo>
                  <a:lnTo>
                    <a:pt x="14" y="2"/>
                  </a:lnTo>
                  <a:lnTo>
                    <a:pt x="14" y="4"/>
                  </a:lnTo>
                  <a:lnTo>
                    <a:pt x="14" y="4"/>
                  </a:lnTo>
                  <a:lnTo>
                    <a:pt x="12" y="2"/>
                  </a:lnTo>
                  <a:lnTo>
                    <a:pt x="12" y="2"/>
                  </a:lnTo>
                  <a:lnTo>
                    <a:pt x="12" y="2"/>
                  </a:lnTo>
                  <a:lnTo>
                    <a:pt x="12" y="2"/>
                  </a:lnTo>
                  <a:lnTo>
                    <a:pt x="12" y="2"/>
                  </a:lnTo>
                  <a:lnTo>
                    <a:pt x="12" y="2"/>
                  </a:lnTo>
                  <a:lnTo>
                    <a:pt x="12" y="2"/>
                  </a:lnTo>
                  <a:lnTo>
                    <a:pt x="8" y="2"/>
                  </a:lnTo>
                  <a:lnTo>
                    <a:pt x="8" y="4"/>
                  </a:lnTo>
                  <a:lnTo>
                    <a:pt x="8" y="4"/>
                  </a:lnTo>
                  <a:lnTo>
                    <a:pt x="6" y="2"/>
                  </a:lnTo>
                  <a:lnTo>
                    <a:pt x="6" y="4"/>
                  </a:lnTo>
                  <a:lnTo>
                    <a:pt x="6" y="2"/>
                  </a:lnTo>
                  <a:lnTo>
                    <a:pt x="6" y="2"/>
                  </a:lnTo>
                  <a:lnTo>
                    <a:pt x="4" y="4"/>
                  </a:lnTo>
                  <a:lnTo>
                    <a:pt x="4" y="4"/>
                  </a:lnTo>
                  <a:lnTo>
                    <a:pt x="2" y="6"/>
                  </a:lnTo>
                  <a:lnTo>
                    <a:pt x="2" y="6"/>
                  </a:lnTo>
                  <a:lnTo>
                    <a:pt x="2" y="8"/>
                  </a:lnTo>
                  <a:lnTo>
                    <a:pt x="2" y="8"/>
                  </a:lnTo>
                  <a:lnTo>
                    <a:pt x="2" y="10"/>
                  </a:lnTo>
                  <a:lnTo>
                    <a:pt x="2" y="10"/>
                  </a:lnTo>
                  <a:lnTo>
                    <a:pt x="0" y="10"/>
                  </a:lnTo>
                  <a:lnTo>
                    <a:pt x="0" y="10"/>
                  </a:lnTo>
                  <a:lnTo>
                    <a:pt x="4" y="16"/>
                  </a:lnTo>
                  <a:lnTo>
                    <a:pt x="8" y="16"/>
                  </a:lnTo>
                  <a:lnTo>
                    <a:pt x="8" y="16"/>
                  </a:lnTo>
                  <a:lnTo>
                    <a:pt x="10" y="18"/>
                  </a:lnTo>
                  <a:lnTo>
                    <a:pt x="10" y="18"/>
                  </a:lnTo>
                  <a:lnTo>
                    <a:pt x="10" y="16"/>
                  </a:lnTo>
                  <a:lnTo>
                    <a:pt x="12" y="18"/>
                  </a:lnTo>
                  <a:lnTo>
                    <a:pt x="12" y="18"/>
                  </a:lnTo>
                  <a:lnTo>
                    <a:pt x="12" y="18"/>
                  </a:lnTo>
                  <a:lnTo>
                    <a:pt x="12" y="16"/>
                  </a:lnTo>
                  <a:lnTo>
                    <a:pt x="12" y="16"/>
                  </a:lnTo>
                  <a:lnTo>
                    <a:pt x="14" y="18"/>
                  </a:lnTo>
                  <a:lnTo>
                    <a:pt x="14" y="18"/>
                  </a:lnTo>
                  <a:lnTo>
                    <a:pt x="14" y="18"/>
                  </a:lnTo>
                  <a:lnTo>
                    <a:pt x="14" y="16"/>
                  </a:lnTo>
                  <a:lnTo>
                    <a:pt x="16" y="16"/>
                  </a:lnTo>
                  <a:lnTo>
                    <a:pt x="16" y="18"/>
                  </a:lnTo>
                  <a:lnTo>
                    <a:pt x="16" y="18"/>
                  </a:lnTo>
                  <a:lnTo>
                    <a:pt x="16" y="18"/>
                  </a:lnTo>
                  <a:lnTo>
                    <a:pt x="16" y="18"/>
                  </a:lnTo>
                  <a:lnTo>
                    <a:pt x="18" y="16"/>
                  </a:lnTo>
                  <a:lnTo>
                    <a:pt x="18" y="16"/>
                  </a:lnTo>
                  <a:lnTo>
                    <a:pt x="18" y="16"/>
                  </a:lnTo>
                  <a:lnTo>
                    <a:pt x="18" y="16"/>
                  </a:lnTo>
                  <a:lnTo>
                    <a:pt x="18" y="16"/>
                  </a:lnTo>
                  <a:lnTo>
                    <a:pt x="18" y="16"/>
                  </a:lnTo>
                  <a:lnTo>
                    <a:pt x="18" y="16"/>
                  </a:lnTo>
                  <a:lnTo>
                    <a:pt x="20" y="16"/>
                  </a:lnTo>
                  <a:lnTo>
                    <a:pt x="22" y="16"/>
                  </a:lnTo>
                  <a:lnTo>
                    <a:pt x="22" y="16"/>
                  </a:lnTo>
                  <a:lnTo>
                    <a:pt x="22" y="16"/>
                  </a:lnTo>
                  <a:lnTo>
                    <a:pt x="24" y="16"/>
                  </a:lnTo>
                  <a:lnTo>
                    <a:pt x="26" y="16"/>
                  </a:lnTo>
                  <a:lnTo>
                    <a:pt x="26" y="16"/>
                  </a:lnTo>
                  <a:lnTo>
                    <a:pt x="26" y="16"/>
                  </a:lnTo>
                  <a:lnTo>
                    <a:pt x="28" y="14"/>
                  </a:lnTo>
                  <a:lnTo>
                    <a:pt x="28" y="16"/>
                  </a:lnTo>
                  <a:lnTo>
                    <a:pt x="28" y="16"/>
                  </a:lnTo>
                  <a:lnTo>
                    <a:pt x="28" y="16"/>
                  </a:lnTo>
                  <a:lnTo>
                    <a:pt x="30" y="16"/>
                  </a:lnTo>
                  <a:lnTo>
                    <a:pt x="30" y="16"/>
                  </a:lnTo>
                  <a:lnTo>
                    <a:pt x="30" y="16"/>
                  </a:lnTo>
                  <a:lnTo>
                    <a:pt x="30" y="16"/>
                  </a:lnTo>
                  <a:lnTo>
                    <a:pt x="30" y="16"/>
                  </a:lnTo>
                  <a:lnTo>
                    <a:pt x="30" y="14"/>
                  </a:lnTo>
                  <a:lnTo>
                    <a:pt x="30" y="14"/>
                  </a:lnTo>
                  <a:lnTo>
                    <a:pt x="32" y="14"/>
                  </a:lnTo>
                  <a:lnTo>
                    <a:pt x="30" y="16"/>
                  </a:lnTo>
                  <a:lnTo>
                    <a:pt x="30" y="16"/>
                  </a:lnTo>
                  <a:lnTo>
                    <a:pt x="34" y="14"/>
                  </a:lnTo>
                  <a:lnTo>
                    <a:pt x="34" y="14"/>
                  </a:lnTo>
                  <a:lnTo>
                    <a:pt x="34" y="14"/>
                  </a:lnTo>
                  <a:lnTo>
                    <a:pt x="36" y="14"/>
                  </a:lnTo>
                  <a:lnTo>
                    <a:pt x="36" y="14"/>
                  </a:lnTo>
                  <a:lnTo>
                    <a:pt x="36" y="14"/>
                  </a:lnTo>
                  <a:lnTo>
                    <a:pt x="36" y="14"/>
                  </a:lnTo>
                  <a:lnTo>
                    <a:pt x="38" y="14"/>
                  </a:lnTo>
                  <a:lnTo>
                    <a:pt x="38" y="14"/>
                  </a:lnTo>
                  <a:lnTo>
                    <a:pt x="38" y="14"/>
                  </a:lnTo>
                  <a:lnTo>
                    <a:pt x="38" y="14"/>
                  </a:lnTo>
                  <a:lnTo>
                    <a:pt x="40" y="12"/>
                  </a:lnTo>
                  <a:lnTo>
                    <a:pt x="40" y="12"/>
                  </a:lnTo>
                  <a:lnTo>
                    <a:pt x="40" y="14"/>
                  </a:lnTo>
                  <a:lnTo>
                    <a:pt x="38" y="14"/>
                  </a:lnTo>
                  <a:lnTo>
                    <a:pt x="38" y="14"/>
                  </a:lnTo>
                  <a:lnTo>
                    <a:pt x="40" y="14"/>
                  </a:lnTo>
                  <a:lnTo>
                    <a:pt x="40" y="14"/>
                  </a:lnTo>
                  <a:lnTo>
                    <a:pt x="40" y="14"/>
                  </a:lnTo>
                  <a:lnTo>
                    <a:pt x="40" y="14"/>
                  </a:lnTo>
                  <a:lnTo>
                    <a:pt x="40" y="14"/>
                  </a:lnTo>
                  <a:lnTo>
                    <a:pt x="42" y="14"/>
                  </a:lnTo>
                  <a:lnTo>
                    <a:pt x="40" y="14"/>
                  </a:lnTo>
                  <a:lnTo>
                    <a:pt x="40" y="14"/>
                  </a:lnTo>
                  <a:lnTo>
                    <a:pt x="42" y="12"/>
                  </a:lnTo>
                  <a:lnTo>
                    <a:pt x="42" y="12"/>
                  </a:lnTo>
                  <a:lnTo>
                    <a:pt x="42"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2" y="8"/>
                  </a:lnTo>
                  <a:lnTo>
                    <a:pt x="52" y="8"/>
                  </a:lnTo>
                  <a:lnTo>
                    <a:pt x="48" y="4"/>
                  </a:lnTo>
                  <a:lnTo>
                    <a:pt x="48" y="4"/>
                  </a:lnTo>
                  <a:lnTo>
                    <a:pt x="42" y="0"/>
                  </a:lnTo>
                  <a:lnTo>
                    <a:pt x="38" y="0"/>
                  </a:lnTo>
                  <a:lnTo>
                    <a:pt x="38" y="0"/>
                  </a:lnTo>
                  <a:close/>
                  <a:moveTo>
                    <a:pt x="38" y="6"/>
                  </a:moveTo>
                  <a:lnTo>
                    <a:pt x="38" y="6"/>
                  </a:lnTo>
                  <a:lnTo>
                    <a:pt x="38" y="6"/>
                  </a:lnTo>
                  <a:lnTo>
                    <a:pt x="38" y="6"/>
                  </a:lnTo>
                  <a:lnTo>
                    <a:pt x="38" y="6"/>
                  </a:lnTo>
                  <a:lnTo>
                    <a:pt x="38" y="6"/>
                  </a:lnTo>
                  <a:close/>
                  <a:moveTo>
                    <a:pt x="34" y="6"/>
                  </a:moveTo>
                  <a:lnTo>
                    <a:pt x="34" y="6"/>
                  </a:lnTo>
                  <a:lnTo>
                    <a:pt x="34" y="6"/>
                  </a:lnTo>
                  <a:lnTo>
                    <a:pt x="34" y="6"/>
                  </a:lnTo>
                  <a:lnTo>
                    <a:pt x="34" y="6"/>
                  </a:lnTo>
                  <a:lnTo>
                    <a:pt x="34" y="6"/>
                  </a:lnTo>
                  <a:lnTo>
                    <a:pt x="34" y="6"/>
                  </a:lnTo>
                  <a:close/>
                  <a:moveTo>
                    <a:pt x="30" y="6"/>
                  </a:moveTo>
                  <a:lnTo>
                    <a:pt x="30" y="6"/>
                  </a:lnTo>
                  <a:lnTo>
                    <a:pt x="30" y="6"/>
                  </a:lnTo>
                  <a:lnTo>
                    <a:pt x="30"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4" y="6"/>
                  </a:moveTo>
                  <a:lnTo>
                    <a:pt x="24" y="6"/>
                  </a:lnTo>
                  <a:lnTo>
                    <a:pt x="24" y="6"/>
                  </a:lnTo>
                  <a:lnTo>
                    <a:pt x="24" y="6"/>
                  </a:lnTo>
                  <a:lnTo>
                    <a:pt x="24" y="6"/>
                  </a:lnTo>
                  <a:lnTo>
                    <a:pt x="24" y="6"/>
                  </a:lnTo>
                  <a:lnTo>
                    <a:pt x="24" y="6"/>
                  </a:lnTo>
                  <a:close/>
                  <a:moveTo>
                    <a:pt x="22" y="4"/>
                  </a:moveTo>
                  <a:lnTo>
                    <a:pt x="22" y="4"/>
                  </a:lnTo>
                  <a:lnTo>
                    <a:pt x="22" y="6"/>
                  </a:lnTo>
                  <a:lnTo>
                    <a:pt x="22" y="6"/>
                  </a:lnTo>
                  <a:lnTo>
                    <a:pt x="22" y="6"/>
                  </a:lnTo>
                  <a:lnTo>
                    <a:pt x="22" y="6"/>
                  </a:lnTo>
                  <a:lnTo>
                    <a:pt x="20" y="6"/>
                  </a:lnTo>
                  <a:lnTo>
                    <a:pt x="20" y="6"/>
                  </a:lnTo>
                  <a:lnTo>
                    <a:pt x="22"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2" y="6"/>
                  </a:lnTo>
                  <a:lnTo>
                    <a:pt x="42" y="6"/>
                  </a:lnTo>
                  <a:lnTo>
                    <a:pt x="42" y="4"/>
                  </a:lnTo>
                  <a:lnTo>
                    <a:pt x="42" y="6"/>
                  </a:lnTo>
                  <a:lnTo>
                    <a:pt x="42" y="6"/>
                  </a:lnTo>
                  <a:lnTo>
                    <a:pt x="44" y="4"/>
                  </a:lnTo>
                  <a:lnTo>
                    <a:pt x="44" y="6"/>
                  </a:lnTo>
                  <a:lnTo>
                    <a:pt x="44" y="6"/>
                  </a:lnTo>
                  <a:lnTo>
                    <a:pt x="44" y="6"/>
                  </a:lnTo>
                  <a:lnTo>
                    <a:pt x="44" y="6"/>
                  </a:lnTo>
                  <a:lnTo>
                    <a:pt x="44" y="6"/>
                  </a:lnTo>
                  <a:lnTo>
                    <a:pt x="46" y="8"/>
                  </a:lnTo>
                  <a:lnTo>
                    <a:pt x="46"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1" name="Freeform 69"/>
            <p:cNvSpPr>
              <a:spLocks/>
            </p:cNvSpPr>
            <p:nvPr userDrawn="1"/>
          </p:nvSpPr>
          <p:spPr bwMode="auto">
            <a:xfrm>
              <a:off x="2829"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2" name="Freeform 70"/>
            <p:cNvSpPr>
              <a:spLocks/>
            </p:cNvSpPr>
            <p:nvPr userDrawn="1"/>
          </p:nvSpPr>
          <p:spPr bwMode="auto">
            <a:xfrm>
              <a:off x="2789"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3" name="Freeform 71"/>
            <p:cNvSpPr>
              <a:spLocks noEditPoints="1"/>
            </p:cNvSpPr>
            <p:nvPr userDrawn="1"/>
          </p:nvSpPr>
          <p:spPr bwMode="auto">
            <a:xfrm>
              <a:off x="2747" y="2372"/>
              <a:ext cx="50" cy="18"/>
            </a:xfrm>
            <a:custGeom>
              <a:avLst/>
              <a:gdLst>
                <a:gd name="T0" fmla="*/ 36 w 50"/>
                <a:gd name="T1" fmla="*/ 2 h 18"/>
                <a:gd name="T2" fmla="*/ 32 w 50"/>
                <a:gd name="T3" fmla="*/ 0 h 18"/>
                <a:gd name="T4" fmla="*/ 30 w 50"/>
                <a:gd name="T5" fmla="*/ 0 h 18"/>
                <a:gd name="T6" fmla="*/ 14 w 50"/>
                <a:gd name="T7" fmla="*/ 2 h 18"/>
                <a:gd name="T8" fmla="*/ 12 w 50"/>
                <a:gd name="T9" fmla="*/ 2 h 18"/>
                <a:gd name="T10" fmla="*/ 12 w 50"/>
                <a:gd name="T11" fmla="*/ 2 h 18"/>
                <a:gd name="T12" fmla="*/ 10 w 50"/>
                <a:gd name="T13" fmla="*/ 2 h 18"/>
                <a:gd name="T14" fmla="*/ 6 w 50"/>
                <a:gd name="T15" fmla="*/ 4 h 18"/>
                <a:gd name="T16" fmla="*/ 6 w 50"/>
                <a:gd name="T17" fmla="*/ 2 h 18"/>
                <a:gd name="T18" fmla="*/ 0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0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6 w 50"/>
                <a:gd name="T51" fmla="*/ 14 h 18"/>
                <a:gd name="T52" fmla="*/ 38 w 50"/>
                <a:gd name="T53" fmla="*/ 12 h 18"/>
                <a:gd name="T54" fmla="*/ 38 w 50"/>
                <a:gd name="T55" fmla="*/ 14 h 18"/>
                <a:gd name="T56" fmla="*/ 40 w 50"/>
                <a:gd name="T57" fmla="*/ 14 h 18"/>
                <a:gd name="T58" fmla="*/ 40 w 50"/>
                <a:gd name="T59" fmla="*/ 14 h 18"/>
                <a:gd name="T60" fmla="*/ 40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6 w 50"/>
                <a:gd name="T83" fmla="*/ 6 h 18"/>
                <a:gd name="T84" fmla="*/ 24 w 50"/>
                <a:gd name="T85" fmla="*/ 6 h 18"/>
                <a:gd name="T86" fmla="*/ 24 w 50"/>
                <a:gd name="T87" fmla="*/ 6 h 18"/>
                <a:gd name="T88" fmla="*/ 24 w 50"/>
                <a:gd name="T89" fmla="*/ 6 h 18"/>
                <a:gd name="T90" fmla="*/ 22 w 50"/>
                <a:gd name="T91" fmla="*/ 6 h 18"/>
                <a:gd name="T92" fmla="*/ 20 w 50"/>
                <a:gd name="T93" fmla="*/ 4 h 18"/>
                <a:gd name="T94" fmla="*/ 20 w 50"/>
                <a:gd name="T95" fmla="*/ 6 h 18"/>
                <a:gd name="T96" fmla="*/ 20 w 50"/>
                <a:gd name="T97" fmla="*/ 6 h 18"/>
                <a:gd name="T98" fmla="*/ 18 w 50"/>
                <a:gd name="T99" fmla="*/ 6 h 18"/>
                <a:gd name="T100" fmla="*/ 38 w 50"/>
                <a:gd name="T101" fmla="*/ 12 h 18"/>
                <a:gd name="T102" fmla="*/ 40 w 50"/>
                <a:gd name="T103" fmla="*/ 12 h 18"/>
                <a:gd name="T104" fmla="*/ 38 w 50"/>
                <a:gd name="T105" fmla="*/ 6 h 18"/>
                <a:gd name="T106" fmla="*/ 40 w 50"/>
                <a:gd name="T107" fmla="*/ 6 h 18"/>
                <a:gd name="T108" fmla="*/ 42 w 50"/>
                <a:gd name="T109" fmla="*/ 6 h 18"/>
                <a:gd name="T110" fmla="*/ 42 w 50"/>
                <a:gd name="T111" fmla="*/ 6 h 18"/>
                <a:gd name="T112" fmla="*/ 44 w 50"/>
                <a:gd name="T113" fmla="*/ 8 h 18"/>
                <a:gd name="T114" fmla="*/ 44 w 50"/>
                <a:gd name="T115" fmla="*/ 10 h 18"/>
                <a:gd name="T116" fmla="*/ 44 w 50"/>
                <a:gd name="T117" fmla="*/ 10 h 18"/>
                <a:gd name="T118" fmla="*/ 44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2" y="0"/>
                  </a:lnTo>
                  <a:lnTo>
                    <a:pt x="32" y="0"/>
                  </a:lnTo>
                  <a:lnTo>
                    <a:pt x="32" y="2"/>
                  </a:lnTo>
                  <a:lnTo>
                    <a:pt x="32" y="2"/>
                  </a:lnTo>
                  <a:lnTo>
                    <a:pt x="32" y="2"/>
                  </a:lnTo>
                  <a:lnTo>
                    <a:pt x="30" y="0"/>
                  </a:lnTo>
                  <a:lnTo>
                    <a:pt x="30" y="0"/>
                  </a:lnTo>
                  <a:lnTo>
                    <a:pt x="22" y="0"/>
                  </a:lnTo>
                  <a:lnTo>
                    <a:pt x="14" y="2"/>
                  </a:lnTo>
                  <a:lnTo>
                    <a:pt x="14" y="2"/>
                  </a:lnTo>
                  <a:lnTo>
                    <a:pt x="14" y="4"/>
                  </a:lnTo>
                  <a:lnTo>
                    <a:pt x="14" y="2"/>
                  </a:lnTo>
                  <a:lnTo>
                    <a:pt x="14" y="2"/>
                  </a:lnTo>
                  <a:lnTo>
                    <a:pt x="12" y="2"/>
                  </a:lnTo>
                  <a:lnTo>
                    <a:pt x="12" y="2"/>
                  </a:lnTo>
                  <a:lnTo>
                    <a:pt x="12" y="4"/>
                  </a:lnTo>
                  <a:lnTo>
                    <a:pt x="12" y="4"/>
                  </a:lnTo>
                  <a:lnTo>
                    <a:pt x="12" y="2"/>
                  </a:lnTo>
                  <a:lnTo>
                    <a:pt x="12" y="2"/>
                  </a:lnTo>
                  <a:lnTo>
                    <a:pt x="12" y="2"/>
                  </a:lnTo>
                  <a:lnTo>
                    <a:pt x="12" y="2"/>
                  </a:lnTo>
                  <a:lnTo>
                    <a:pt x="10" y="2"/>
                  </a:lnTo>
                  <a:lnTo>
                    <a:pt x="10" y="2"/>
                  </a:lnTo>
                  <a:lnTo>
                    <a:pt x="10" y="2"/>
                  </a:lnTo>
                  <a:lnTo>
                    <a:pt x="6" y="2"/>
                  </a:lnTo>
                  <a:lnTo>
                    <a:pt x="6" y="4"/>
                  </a:lnTo>
                  <a:lnTo>
                    <a:pt x="6" y="4"/>
                  </a:lnTo>
                  <a:lnTo>
                    <a:pt x="6" y="2"/>
                  </a:lnTo>
                  <a:lnTo>
                    <a:pt x="4" y="4"/>
                  </a:lnTo>
                  <a:lnTo>
                    <a:pt x="6" y="2"/>
                  </a:lnTo>
                  <a:lnTo>
                    <a:pt x="6" y="2"/>
                  </a:lnTo>
                  <a:lnTo>
                    <a:pt x="2" y="4"/>
                  </a:lnTo>
                  <a:lnTo>
                    <a:pt x="2" y="4"/>
                  </a:lnTo>
                  <a:lnTo>
                    <a:pt x="0" y="6"/>
                  </a:lnTo>
                  <a:lnTo>
                    <a:pt x="0"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6" y="16"/>
                  </a:lnTo>
                  <a:lnTo>
                    <a:pt x="16" y="16"/>
                  </a:lnTo>
                  <a:lnTo>
                    <a:pt x="18" y="16"/>
                  </a:lnTo>
                  <a:lnTo>
                    <a:pt x="18" y="16"/>
                  </a:lnTo>
                  <a:lnTo>
                    <a:pt x="18" y="16"/>
                  </a:lnTo>
                  <a:lnTo>
                    <a:pt x="18" y="16"/>
                  </a:lnTo>
                  <a:lnTo>
                    <a:pt x="20" y="16"/>
                  </a:lnTo>
                  <a:lnTo>
                    <a:pt x="20" y="16"/>
                  </a:lnTo>
                  <a:lnTo>
                    <a:pt x="20" y="16"/>
                  </a:lnTo>
                  <a:lnTo>
                    <a:pt x="22"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2" y="14"/>
                  </a:lnTo>
                  <a:lnTo>
                    <a:pt x="32" y="14"/>
                  </a:lnTo>
                  <a:lnTo>
                    <a:pt x="34" y="14"/>
                  </a:lnTo>
                  <a:lnTo>
                    <a:pt x="34" y="14"/>
                  </a:lnTo>
                  <a:lnTo>
                    <a:pt x="34" y="14"/>
                  </a:lnTo>
                  <a:lnTo>
                    <a:pt x="36" y="14"/>
                  </a:lnTo>
                  <a:lnTo>
                    <a:pt x="36" y="14"/>
                  </a:lnTo>
                  <a:lnTo>
                    <a:pt x="36" y="14"/>
                  </a:lnTo>
                  <a:lnTo>
                    <a:pt x="36" y="14"/>
                  </a:lnTo>
                  <a:lnTo>
                    <a:pt x="38" y="14"/>
                  </a:lnTo>
                  <a:lnTo>
                    <a:pt x="38" y="14"/>
                  </a:lnTo>
                  <a:lnTo>
                    <a:pt x="38" y="12"/>
                  </a:lnTo>
                  <a:lnTo>
                    <a:pt x="38" y="12"/>
                  </a:lnTo>
                  <a:lnTo>
                    <a:pt x="38" y="14"/>
                  </a:lnTo>
                  <a:lnTo>
                    <a:pt x="38" y="14"/>
                  </a:lnTo>
                  <a:lnTo>
                    <a:pt x="38" y="14"/>
                  </a:lnTo>
                  <a:lnTo>
                    <a:pt x="38" y="14"/>
                  </a:lnTo>
                  <a:lnTo>
                    <a:pt x="38" y="14"/>
                  </a:lnTo>
                  <a:lnTo>
                    <a:pt x="38" y="14"/>
                  </a:lnTo>
                  <a:lnTo>
                    <a:pt x="40" y="14"/>
                  </a:lnTo>
                  <a:lnTo>
                    <a:pt x="40" y="14"/>
                  </a:lnTo>
                  <a:lnTo>
                    <a:pt x="40" y="14"/>
                  </a:lnTo>
                  <a:lnTo>
                    <a:pt x="40" y="14"/>
                  </a:lnTo>
                  <a:lnTo>
                    <a:pt x="40" y="14"/>
                  </a:lnTo>
                  <a:lnTo>
                    <a:pt x="40" y="12"/>
                  </a:lnTo>
                  <a:lnTo>
                    <a:pt x="40" y="12"/>
                  </a:lnTo>
                  <a:lnTo>
                    <a:pt x="40" y="14"/>
                  </a:lnTo>
                  <a:lnTo>
                    <a:pt x="40" y="12"/>
                  </a:lnTo>
                  <a:lnTo>
                    <a:pt x="42" y="12"/>
                  </a:lnTo>
                  <a:lnTo>
                    <a:pt x="42" y="12"/>
                  </a:lnTo>
                  <a:lnTo>
                    <a:pt x="44" y="12"/>
                  </a:lnTo>
                  <a:lnTo>
                    <a:pt x="44" y="12"/>
                  </a:lnTo>
                  <a:lnTo>
                    <a:pt x="42" y="14"/>
                  </a:lnTo>
                  <a:lnTo>
                    <a:pt x="42" y="14"/>
                  </a:lnTo>
                  <a:lnTo>
                    <a:pt x="42" y="16"/>
                  </a:lnTo>
                  <a:lnTo>
                    <a:pt x="42" y="16"/>
                  </a:lnTo>
                  <a:lnTo>
                    <a:pt x="46" y="14"/>
                  </a:lnTo>
                  <a:lnTo>
                    <a:pt x="48"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2" y="6"/>
                  </a:lnTo>
                  <a:lnTo>
                    <a:pt x="32" y="6"/>
                  </a:lnTo>
                  <a:lnTo>
                    <a:pt x="32" y="6"/>
                  </a:lnTo>
                  <a:lnTo>
                    <a:pt x="32" y="6"/>
                  </a:lnTo>
                  <a:lnTo>
                    <a:pt x="32" y="6"/>
                  </a:lnTo>
                  <a:close/>
                  <a:moveTo>
                    <a:pt x="28" y="6"/>
                  </a:moveTo>
                  <a:lnTo>
                    <a:pt x="28" y="6"/>
                  </a:lnTo>
                  <a:lnTo>
                    <a:pt x="28" y="6"/>
                  </a:lnTo>
                  <a:lnTo>
                    <a:pt x="28" y="6"/>
                  </a:lnTo>
                  <a:close/>
                  <a:moveTo>
                    <a:pt x="28" y="6"/>
                  </a:moveTo>
                  <a:lnTo>
                    <a:pt x="28" y="6"/>
                  </a:lnTo>
                  <a:lnTo>
                    <a:pt x="26" y="6"/>
                  </a:lnTo>
                  <a:lnTo>
                    <a:pt x="26" y="6"/>
                  </a:lnTo>
                  <a:lnTo>
                    <a:pt x="28" y="6"/>
                  </a:lnTo>
                  <a:lnTo>
                    <a:pt x="28" y="6"/>
                  </a:lnTo>
                  <a:close/>
                  <a:moveTo>
                    <a:pt x="26" y="6"/>
                  </a:moveTo>
                  <a:lnTo>
                    <a:pt x="26" y="6"/>
                  </a:lnTo>
                  <a:lnTo>
                    <a:pt x="26" y="6"/>
                  </a:lnTo>
                  <a:lnTo>
                    <a:pt x="26" y="6"/>
                  </a:lnTo>
                  <a:lnTo>
                    <a:pt x="26" y="6"/>
                  </a:lnTo>
                  <a:close/>
                  <a:moveTo>
                    <a:pt x="26" y="6"/>
                  </a:moveTo>
                  <a:lnTo>
                    <a:pt x="26" y="6"/>
                  </a:lnTo>
                  <a:lnTo>
                    <a:pt x="24" y="6"/>
                  </a:lnTo>
                  <a:lnTo>
                    <a:pt x="24" y="6"/>
                  </a:lnTo>
                  <a:lnTo>
                    <a:pt x="26" y="6"/>
                  </a:lnTo>
                  <a:lnTo>
                    <a:pt x="26" y="6"/>
                  </a:lnTo>
                  <a:close/>
                  <a:moveTo>
                    <a:pt x="24" y="6"/>
                  </a:moveTo>
                  <a:lnTo>
                    <a:pt x="24" y="6"/>
                  </a:lnTo>
                  <a:lnTo>
                    <a:pt x="24" y="6"/>
                  </a:lnTo>
                  <a:lnTo>
                    <a:pt x="24" y="6"/>
                  </a:lnTo>
                  <a:lnTo>
                    <a:pt x="24" y="6"/>
                  </a:lnTo>
                  <a:close/>
                  <a:moveTo>
                    <a:pt x="22" y="6"/>
                  </a:moveTo>
                  <a:lnTo>
                    <a:pt x="22" y="6"/>
                  </a:lnTo>
                  <a:lnTo>
                    <a:pt x="22" y="6"/>
                  </a:lnTo>
                  <a:lnTo>
                    <a:pt x="22" y="6"/>
                  </a:lnTo>
                  <a:lnTo>
                    <a:pt x="22" y="6"/>
                  </a:lnTo>
                  <a:lnTo>
                    <a:pt x="22" y="6"/>
                  </a:lnTo>
                  <a:lnTo>
                    <a:pt x="22" y="6"/>
                  </a:lnTo>
                  <a:close/>
                  <a:moveTo>
                    <a:pt x="20" y="4"/>
                  </a:moveTo>
                  <a:lnTo>
                    <a:pt x="20" y="4"/>
                  </a:lnTo>
                  <a:lnTo>
                    <a:pt x="20" y="6"/>
                  </a:lnTo>
                  <a:lnTo>
                    <a:pt x="20" y="6"/>
                  </a:lnTo>
                  <a:lnTo>
                    <a:pt x="20" y="6"/>
                  </a:lnTo>
                  <a:lnTo>
                    <a:pt x="20" y="6"/>
                  </a:lnTo>
                  <a:lnTo>
                    <a:pt x="20" y="6"/>
                  </a:lnTo>
                  <a:lnTo>
                    <a:pt x="20" y="6"/>
                  </a:lnTo>
                  <a:lnTo>
                    <a:pt x="20" y="6"/>
                  </a:lnTo>
                  <a:lnTo>
                    <a:pt x="20" y="4"/>
                  </a:lnTo>
                  <a:close/>
                  <a:moveTo>
                    <a:pt x="18" y="6"/>
                  </a:moveTo>
                  <a:lnTo>
                    <a:pt x="18" y="6"/>
                  </a:lnTo>
                  <a:lnTo>
                    <a:pt x="18" y="6"/>
                  </a:lnTo>
                  <a:lnTo>
                    <a:pt x="18" y="6"/>
                  </a:lnTo>
                  <a:close/>
                  <a:moveTo>
                    <a:pt x="38" y="12"/>
                  </a:moveTo>
                  <a:lnTo>
                    <a:pt x="38" y="12"/>
                  </a:lnTo>
                  <a:lnTo>
                    <a:pt x="38" y="12"/>
                  </a:lnTo>
                  <a:lnTo>
                    <a:pt x="38" y="12"/>
                  </a:lnTo>
                  <a:lnTo>
                    <a:pt x="38" y="12"/>
                  </a:lnTo>
                  <a:close/>
                  <a:moveTo>
                    <a:pt x="40" y="12"/>
                  </a:moveTo>
                  <a:lnTo>
                    <a:pt x="40" y="12"/>
                  </a:lnTo>
                  <a:lnTo>
                    <a:pt x="40" y="12"/>
                  </a:lnTo>
                  <a:lnTo>
                    <a:pt x="40" y="12"/>
                  </a:lnTo>
                  <a:lnTo>
                    <a:pt x="40" y="12"/>
                  </a:lnTo>
                  <a:close/>
                  <a:moveTo>
                    <a:pt x="38" y="6"/>
                  </a:moveTo>
                  <a:lnTo>
                    <a:pt x="38" y="6"/>
                  </a:lnTo>
                  <a:lnTo>
                    <a:pt x="40" y="6"/>
                  </a:lnTo>
                  <a:lnTo>
                    <a:pt x="40" y="6"/>
                  </a:lnTo>
                  <a:lnTo>
                    <a:pt x="40" y="6"/>
                  </a:lnTo>
                  <a:lnTo>
                    <a:pt x="40" y="6"/>
                  </a:lnTo>
                  <a:lnTo>
                    <a:pt x="40" y="6"/>
                  </a:lnTo>
                  <a:lnTo>
                    <a:pt x="42" y="4"/>
                  </a:lnTo>
                  <a:lnTo>
                    <a:pt x="42" y="6"/>
                  </a:lnTo>
                  <a:lnTo>
                    <a:pt x="42" y="6"/>
                  </a:lnTo>
                  <a:lnTo>
                    <a:pt x="42" y="4"/>
                  </a:lnTo>
                  <a:lnTo>
                    <a:pt x="42" y="6"/>
                  </a:lnTo>
                  <a:lnTo>
                    <a:pt x="42" y="6"/>
                  </a:lnTo>
                  <a:lnTo>
                    <a:pt x="44" y="6"/>
                  </a:lnTo>
                  <a:lnTo>
                    <a:pt x="42" y="6"/>
                  </a:lnTo>
                  <a:lnTo>
                    <a:pt x="42" y="6"/>
                  </a:lnTo>
                  <a:lnTo>
                    <a:pt x="44" y="8"/>
                  </a:lnTo>
                  <a:lnTo>
                    <a:pt x="44" y="8"/>
                  </a:lnTo>
                  <a:lnTo>
                    <a:pt x="42" y="6"/>
                  </a:lnTo>
                  <a:lnTo>
                    <a:pt x="38" y="6"/>
                  </a:lnTo>
                  <a:close/>
                  <a:moveTo>
                    <a:pt x="44" y="10"/>
                  </a:moveTo>
                  <a:lnTo>
                    <a:pt x="44" y="10"/>
                  </a:lnTo>
                  <a:lnTo>
                    <a:pt x="44" y="10"/>
                  </a:lnTo>
                  <a:lnTo>
                    <a:pt x="44" y="10"/>
                  </a:lnTo>
                  <a:lnTo>
                    <a:pt x="44" y="10"/>
                  </a:lnTo>
                  <a:lnTo>
                    <a:pt x="44" y="10"/>
                  </a:lnTo>
                  <a:lnTo>
                    <a:pt x="46" y="10"/>
                  </a:lnTo>
                  <a:lnTo>
                    <a:pt x="46" y="10"/>
                  </a:lnTo>
                  <a:lnTo>
                    <a:pt x="44" y="10"/>
                  </a:ln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4" name="Freeform 72"/>
            <p:cNvSpPr>
              <a:spLocks/>
            </p:cNvSpPr>
            <p:nvPr userDrawn="1"/>
          </p:nvSpPr>
          <p:spPr bwMode="auto">
            <a:xfrm>
              <a:off x="2749"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5" name="Rectangle 73"/>
            <p:cNvSpPr>
              <a:spLocks noChangeArrowheads="1"/>
            </p:cNvSpPr>
            <p:nvPr userDrawn="1"/>
          </p:nvSpPr>
          <p:spPr bwMode="auto">
            <a:xfrm>
              <a:off x="2761"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6" name="Freeform 74"/>
            <p:cNvSpPr>
              <a:spLocks/>
            </p:cNvSpPr>
            <p:nvPr userDrawn="1"/>
          </p:nvSpPr>
          <p:spPr bwMode="auto">
            <a:xfrm>
              <a:off x="2709" y="238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7" name="Rectangle 75"/>
            <p:cNvSpPr>
              <a:spLocks noChangeArrowheads="1"/>
            </p:cNvSpPr>
            <p:nvPr userDrawn="1"/>
          </p:nvSpPr>
          <p:spPr bwMode="auto">
            <a:xfrm>
              <a:off x="2681" y="23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8" name="Freeform 76"/>
            <p:cNvSpPr>
              <a:spLocks/>
            </p:cNvSpPr>
            <p:nvPr userDrawn="1"/>
          </p:nvSpPr>
          <p:spPr bwMode="auto">
            <a:xfrm>
              <a:off x="2669" y="23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9" name="Freeform 77"/>
            <p:cNvSpPr>
              <a:spLocks noEditPoints="1"/>
            </p:cNvSpPr>
            <p:nvPr userDrawn="1"/>
          </p:nvSpPr>
          <p:spPr bwMode="auto">
            <a:xfrm>
              <a:off x="2667" y="2372"/>
              <a:ext cx="50" cy="18"/>
            </a:xfrm>
            <a:custGeom>
              <a:avLst/>
              <a:gdLst>
                <a:gd name="T0" fmla="*/ 36 w 50"/>
                <a:gd name="T1" fmla="*/ 2 h 18"/>
                <a:gd name="T2" fmla="*/ 34 w 50"/>
                <a:gd name="T3" fmla="*/ 0 h 18"/>
                <a:gd name="T4" fmla="*/ 32 w 50"/>
                <a:gd name="T5" fmla="*/ 0 h 18"/>
                <a:gd name="T6" fmla="*/ 16 w 50"/>
                <a:gd name="T7" fmla="*/ 2 h 18"/>
                <a:gd name="T8" fmla="*/ 12 w 50"/>
                <a:gd name="T9" fmla="*/ 2 h 18"/>
                <a:gd name="T10" fmla="*/ 12 w 50"/>
                <a:gd name="T11" fmla="*/ 2 h 18"/>
                <a:gd name="T12" fmla="*/ 12 w 50"/>
                <a:gd name="T13" fmla="*/ 2 h 18"/>
                <a:gd name="T14" fmla="*/ 6 w 50"/>
                <a:gd name="T15" fmla="*/ 4 h 18"/>
                <a:gd name="T16" fmla="*/ 6 w 50"/>
                <a:gd name="T17" fmla="*/ 2 h 18"/>
                <a:gd name="T18" fmla="*/ 2 w 50"/>
                <a:gd name="T19" fmla="*/ 6 h 18"/>
                <a:gd name="T20" fmla="*/ 0 w 50"/>
                <a:gd name="T21" fmla="*/ 10 h 18"/>
                <a:gd name="T22" fmla="*/ 2 w 50"/>
                <a:gd name="T23" fmla="*/ 16 h 18"/>
                <a:gd name="T24" fmla="*/ 10 w 50"/>
                <a:gd name="T25" fmla="*/ 18 h 18"/>
                <a:gd name="T26" fmla="*/ 12 w 50"/>
                <a:gd name="T27" fmla="*/ 18 h 18"/>
                <a:gd name="T28" fmla="*/ 14 w 50"/>
                <a:gd name="T29" fmla="*/ 18 h 18"/>
                <a:gd name="T30" fmla="*/ 14 w 50"/>
                <a:gd name="T31" fmla="*/ 18 h 18"/>
                <a:gd name="T32" fmla="*/ 16 w 50"/>
                <a:gd name="T33" fmla="*/ 16 h 18"/>
                <a:gd name="T34" fmla="*/ 18 w 50"/>
                <a:gd name="T35" fmla="*/ 16 h 18"/>
                <a:gd name="T36" fmla="*/ 22 w 50"/>
                <a:gd name="T37" fmla="*/ 16 h 18"/>
                <a:gd name="T38" fmla="*/ 24 w 50"/>
                <a:gd name="T39" fmla="*/ 16 h 18"/>
                <a:gd name="T40" fmla="*/ 26 w 50"/>
                <a:gd name="T41" fmla="*/ 16 h 18"/>
                <a:gd name="T42" fmla="*/ 28 w 50"/>
                <a:gd name="T43" fmla="*/ 16 h 18"/>
                <a:gd name="T44" fmla="*/ 30 w 50"/>
                <a:gd name="T45" fmla="*/ 14 h 18"/>
                <a:gd name="T46" fmla="*/ 30 w 50"/>
                <a:gd name="T47" fmla="*/ 16 h 18"/>
                <a:gd name="T48" fmla="*/ 34 w 50"/>
                <a:gd name="T49" fmla="*/ 14 h 18"/>
                <a:gd name="T50" fmla="*/ 38 w 50"/>
                <a:gd name="T51" fmla="*/ 14 h 18"/>
                <a:gd name="T52" fmla="*/ 38 w 50"/>
                <a:gd name="T53" fmla="*/ 12 h 18"/>
                <a:gd name="T54" fmla="*/ 38 w 50"/>
                <a:gd name="T55" fmla="*/ 14 h 18"/>
                <a:gd name="T56" fmla="*/ 40 w 50"/>
                <a:gd name="T57" fmla="*/ 14 h 18"/>
                <a:gd name="T58" fmla="*/ 40 w 50"/>
                <a:gd name="T59" fmla="*/ 14 h 18"/>
                <a:gd name="T60" fmla="*/ 42 w 50"/>
                <a:gd name="T61" fmla="*/ 12 h 18"/>
                <a:gd name="T62" fmla="*/ 44 w 50"/>
                <a:gd name="T63" fmla="*/ 12 h 18"/>
                <a:gd name="T64" fmla="*/ 42 w 50"/>
                <a:gd name="T65" fmla="*/ 16 h 18"/>
                <a:gd name="T66" fmla="*/ 50 w 50"/>
                <a:gd name="T67" fmla="*/ 8 h 18"/>
                <a:gd name="T68" fmla="*/ 36 w 50"/>
                <a:gd name="T69" fmla="*/ 0 h 18"/>
                <a:gd name="T70" fmla="*/ 36 w 50"/>
                <a:gd name="T71" fmla="*/ 6 h 18"/>
                <a:gd name="T72" fmla="*/ 32 w 50"/>
                <a:gd name="T73" fmla="*/ 6 h 18"/>
                <a:gd name="T74" fmla="*/ 32 w 50"/>
                <a:gd name="T75" fmla="*/ 6 h 18"/>
                <a:gd name="T76" fmla="*/ 28 w 50"/>
                <a:gd name="T77" fmla="*/ 6 h 18"/>
                <a:gd name="T78" fmla="*/ 28 w 50"/>
                <a:gd name="T79" fmla="*/ 6 h 18"/>
                <a:gd name="T80" fmla="*/ 28 w 50"/>
                <a:gd name="T81" fmla="*/ 6 h 18"/>
                <a:gd name="T82" fmla="*/ 28 w 50"/>
                <a:gd name="T83" fmla="*/ 6 h 18"/>
                <a:gd name="T84" fmla="*/ 26 w 50"/>
                <a:gd name="T85" fmla="*/ 6 h 18"/>
                <a:gd name="T86" fmla="*/ 26 w 50"/>
                <a:gd name="T87" fmla="*/ 6 h 18"/>
                <a:gd name="T88" fmla="*/ 26 w 50"/>
                <a:gd name="T89" fmla="*/ 6 h 18"/>
                <a:gd name="T90" fmla="*/ 22 w 50"/>
                <a:gd name="T91" fmla="*/ 6 h 18"/>
                <a:gd name="T92" fmla="*/ 22 w 50"/>
                <a:gd name="T93" fmla="*/ 4 h 18"/>
                <a:gd name="T94" fmla="*/ 22 w 50"/>
                <a:gd name="T95" fmla="*/ 6 h 18"/>
                <a:gd name="T96" fmla="*/ 20 w 50"/>
                <a:gd name="T97" fmla="*/ 6 h 18"/>
                <a:gd name="T98" fmla="*/ 20 w 50"/>
                <a:gd name="T99" fmla="*/ 6 h 18"/>
                <a:gd name="T100" fmla="*/ 40 w 50"/>
                <a:gd name="T101" fmla="*/ 12 h 18"/>
                <a:gd name="T102" fmla="*/ 40 w 50"/>
                <a:gd name="T103" fmla="*/ 12 h 18"/>
                <a:gd name="T104" fmla="*/ 40 w 50"/>
                <a:gd name="T105" fmla="*/ 6 h 18"/>
                <a:gd name="T106" fmla="*/ 40 w 50"/>
                <a:gd name="T107" fmla="*/ 6 h 18"/>
                <a:gd name="T108" fmla="*/ 42 w 50"/>
                <a:gd name="T109" fmla="*/ 6 h 18"/>
                <a:gd name="T110" fmla="*/ 42 w 50"/>
                <a:gd name="T111" fmla="*/ 6 h 18"/>
                <a:gd name="T112" fmla="*/ 44 w 50"/>
                <a:gd name="T113" fmla="*/ 8 h 18"/>
                <a:gd name="T114" fmla="*/ 46 w 50"/>
                <a:gd name="T115" fmla="*/ 10 h 18"/>
                <a:gd name="T116" fmla="*/ 46 w 50"/>
                <a:gd name="T117" fmla="*/ 10 h 18"/>
                <a:gd name="T118" fmla="*/ 46 w 50"/>
                <a:gd name="T1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18">
                  <a:moveTo>
                    <a:pt x="36" y="0"/>
                  </a:moveTo>
                  <a:lnTo>
                    <a:pt x="36" y="2"/>
                  </a:lnTo>
                  <a:lnTo>
                    <a:pt x="36" y="0"/>
                  </a:lnTo>
                  <a:lnTo>
                    <a:pt x="36" y="2"/>
                  </a:lnTo>
                  <a:lnTo>
                    <a:pt x="36" y="2"/>
                  </a:lnTo>
                  <a:lnTo>
                    <a:pt x="36" y="0"/>
                  </a:lnTo>
                  <a:lnTo>
                    <a:pt x="34" y="0"/>
                  </a:lnTo>
                  <a:lnTo>
                    <a:pt x="34" y="0"/>
                  </a:lnTo>
                  <a:lnTo>
                    <a:pt x="32" y="2"/>
                  </a:lnTo>
                  <a:lnTo>
                    <a:pt x="32" y="2"/>
                  </a:lnTo>
                  <a:lnTo>
                    <a:pt x="32" y="2"/>
                  </a:lnTo>
                  <a:lnTo>
                    <a:pt x="32" y="0"/>
                  </a:lnTo>
                  <a:lnTo>
                    <a:pt x="32" y="0"/>
                  </a:lnTo>
                  <a:lnTo>
                    <a:pt x="24" y="0"/>
                  </a:lnTo>
                  <a:lnTo>
                    <a:pt x="16" y="2"/>
                  </a:lnTo>
                  <a:lnTo>
                    <a:pt x="16" y="2"/>
                  </a:lnTo>
                  <a:lnTo>
                    <a:pt x="14" y="4"/>
                  </a:lnTo>
                  <a:lnTo>
                    <a:pt x="14" y="2"/>
                  </a:lnTo>
                  <a:lnTo>
                    <a:pt x="14" y="2"/>
                  </a:lnTo>
                  <a:lnTo>
                    <a:pt x="12" y="2"/>
                  </a:lnTo>
                  <a:lnTo>
                    <a:pt x="12" y="2"/>
                  </a:lnTo>
                  <a:lnTo>
                    <a:pt x="12" y="4"/>
                  </a:lnTo>
                  <a:lnTo>
                    <a:pt x="12" y="4"/>
                  </a:lnTo>
                  <a:lnTo>
                    <a:pt x="12" y="2"/>
                  </a:lnTo>
                  <a:lnTo>
                    <a:pt x="12" y="2"/>
                  </a:lnTo>
                  <a:lnTo>
                    <a:pt x="12" y="2"/>
                  </a:lnTo>
                  <a:lnTo>
                    <a:pt x="12" y="2"/>
                  </a:lnTo>
                  <a:lnTo>
                    <a:pt x="12" y="2"/>
                  </a:lnTo>
                  <a:lnTo>
                    <a:pt x="12" y="2"/>
                  </a:lnTo>
                  <a:lnTo>
                    <a:pt x="12" y="2"/>
                  </a:lnTo>
                  <a:lnTo>
                    <a:pt x="6" y="2"/>
                  </a:lnTo>
                  <a:lnTo>
                    <a:pt x="6" y="4"/>
                  </a:lnTo>
                  <a:lnTo>
                    <a:pt x="6" y="4"/>
                  </a:lnTo>
                  <a:lnTo>
                    <a:pt x="6" y="2"/>
                  </a:lnTo>
                  <a:lnTo>
                    <a:pt x="6" y="4"/>
                  </a:lnTo>
                  <a:lnTo>
                    <a:pt x="6" y="2"/>
                  </a:lnTo>
                  <a:lnTo>
                    <a:pt x="6" y="2"/>
                  </a:lnTo>
                  <a:lnTo>
                    <a:pt x="2" y="4"/>
                  </a:lnTo>
                  <a:lnTo>
                    <a:pt x="2" y="4"/>
                  </a:lnTo>
                  <a:lnTo>
                    <a:pt x="2" y="6"/>
                  </a:lnTo>
                  <a:lnTo>
                    <a:pt x="2" y="6"/>
                  </a:lnTo>
                  <a:lnTo>
                    <a:pt x="0" y="8"/>
                  </a:lnTo>
                  <a:lnTo>
                    <a:pt x="0" y="8"/>
                  </a:lnTo>
                  <a:lnTo>
                    <a:pt x="0" y="10"/>
                  </a:lnTo>
                  <a:lnTo>
                    <a:pt x="0" y="10"/>
                  </a:lnTo>
                  <a:lnTo>
                    <a:pt x="0" y="10"/>
                  </a:lnTo>
                  <a:lnTo>
                    <a:pt x="0" y="10"/>
                  </a:lnTo>
                  <a:lnTo>
                    <a:pt x="2" y="16"/>
                  </a:lnTo>
                  <a:lnTo>
                    <a:pt x="6" y="16"/>
                  </a:lnTo>
                  <a:lnTo>
                    <a:pt x="6" y="16"/>
                  </a:lnTo>
                  <a:lnTo>
                    <a:pt x="8" y="18"/>
                  </a:lnTo>
                  <a:lnTo>
                    <a:pt x="10" y="18"/>
                  </a:lnTo>
                  <a:lnTo>
                    <a:pt x="10" y="16"/>
                  </a:lnTo>
                  <a:lnTo>
                    <a:pt x="10" y="18"/>
                  </a:lnTo>
                  <a:lnTo>
                    <a:pt x="10" y="18"/>
                  </a:lnTo>
                  <a:lnTo>
                    <a:pt x="12" y="18"/>
                  </a:lnTo>
                  <a:lnTo>
                    <a:pt x="12" y="16"/>
                  </a:lnTo>
                  <a:lnTo>
                    <a:pt x="12" y="16"/>
                  </a:lnTo>
                  <a:lnTo>
                    <a:pt x="12" y="18"/>
                  </a:lnTo>
                  <a:lnTo>
                    <a:pt x="14" y="18"/>
                  </a:lnTo>
                  <a:lnTo>
                    <a:pt x="14" y="18"/>
                  </a:lnTo>
                  <a:lnTo>
                    <a:pt x="14" y="16"/>
                  </a:lnTo>
                  <a:lnTo>
                    <a:pt x="14" y="16"/>
                  </a:lnTo>
                  <a:lnTo>
                    <a:pt x="14" y="18"/>
                  </a:lnTo>
                  <a:lnTo>
                    <a:pt x="14" y="18"/>
                  </a:lnTo>
                  <a:lnTo>
                    <a:pt x="16" y="18"/>
                  </a:lnTo>
                  <a:lnTo>
                    <a:pt x="16" y="18"/>
                  </a:lnTo>
                  <a:lnTo>
                    <a:pt x="16" y="16"/>
                  </a:lnTo>
                  <a:lnTo>
                    <a:pt x="16" y="16"/>
                  </a:lnTo>
                  <a:lnTo>
                    <a:pt x="18" y="16"/>
                  </a:lnTo>
                  <a:lnTo>
                    <a:pt x="18" y="16"/>
                  </a:lnTo>
                  <a:lnTo>
                    <a:pt x="18" y="16"/>
                  </a:lnTo>
                  <a:lnTo>
                    <a:pt x="18" y="16"/>
                  </a:lnTo>
                  <a:lnTo>
                    <a:pt x="18" y="16"/>
                  </a:lnTo>
                  <a:lnTo>
                    <a:pt x="20" y="16"/>
                  </a:lnTo>
                  <a:lnTo>
                    <a:pt x="22" y="16"/>
                  </a:lnTo>
                  <a:lnTo>
                    <a:pt x="22" y="16"/>
                  </a:lnTo>
                  <a:lnTo>
                    <a:pt x="22" y="16"/>
                  </a:lnTo>
                  <a:lnTo>
                    <a:pt x="24" y="16"/>
                  </a:lnTo>
                  <a:lnTo>
                    <a:pt x="24" y="16"/>
                  </a:lnTo>
                  <a:lnTo>
                    <a:pt x="26" y="16"/>
                  </a:lnTo>
                  <a:lnTo>
                    <a:pt x="26" y="16"/>
                  </a:lnTo>
                  <a:lnTo>
                    <a:pt x="26" y="14"/>
                  </a:lnTo>
                  <a:lnTo>
                    <a:pt x="26" y="16"/>
                  </a:lnTo>
                  <a:lnTo>
                    <a:pt x="26" y="16"/>
                  </a:lnTo>
                  <a:lnTo>
                    <a:pt x="28" y="16"/>
                  </a:lnTo>
                  <a:lnTo>
                    <a:pt x="28" y="16"/>
                  </a:lnTo>
                  <a:lnTo>
                    <a:pt x="28" y="16"/>
                  </a:lnTo>
                  <a:lnTo>
                    <a:pt x="28" y="16"/>
                  </a:lnTo>
                  <a:lnTo>
                    <a:pt x="30" y="16"/>
                  </a:lnTo>
                  <a:lnTo>
                    <a:pt x="30" y="16"/>
                  </a:lnTo>
                  <a:lnTo>
                    <a:pt x="30" y="14"/>
                  </a:lnTo>
                  <a:lnTo>
                    <a:pt x="30" y="14"/>
                  </a:lnTo>
                  <a:lnTo>
                    <a:pt x="30" y="14"/>
                  </a:lnTo>
                  <a:lnTo>
                    <a:pt x="30" y="16"/>
                  </a:lnTo>
                  <a:lnTo>
                    <a:pt x="30" y="16"/>
                  </a:lnTo>
                  <a:lnTo>
                    <a:pt x="34" y="14"/>
                  </a:lnTo>
                  <a:lnTo>
                    <a:pt x="34" y="14"/>
                  </a:lnTo>
                  <a:lnTo>
                    <a:pt x="34" y="14"/>
                  </a:lnTo>
                  <a:lnTo>
                    <a:pt x="34" y="14"/>
                  </a:lnTo>
                  <a:lnTo>
                    <a:pt x="34" y="14"/>
                  </a:lnTo>
                  <a:lnTo>
                    <a:pt x="36" y="14"/>
                  </a:lnTo>
                  <a:lnTo>
                    <a:pt x="36" y="14"/>
                  </a:lnTo>
                  <a:lnTo>
                    <a:pt x="38" y="14"/>
                  </a:lnTo>
                  <a:lnTo>
                    <a:pt x="38" y="14"/>
                  </a:lnTo>
                  <a:lnTo>
                    <a:pt x="38" y="14"/>
                  </a:lnTo>
                  <a:lnTo>
                    <a:pt x="38" y="14"/>
                  </a:lnTo>
                  <a:lnTo>
                    <a:pt x="38" y="12"/>
                  </a:lnTo>
                  <a:lnTo>
                    <a:pt x="38" y="12"/>
                  </a:lnTo>
                  <a:lnTo>
                    <a:pt x="38" y="14"/>
                  </a:lnTo>
                  <a:lnTo>
                    <a:pt x="38" y="14"/>
                  </a:lnTo>
                  <a:lnTo>
                    <a:pt x="38" y="14"/>
                  </a:lnTo>
                  <a:lnTo>
                    <a:pt x="38" y="14"/>
                  </a:lnTo>
                  <a:lnTo>
                    <a:pt x="40" y="14"/>
                  </a:lnTo>
                  <a:lnTo>
                    <a:pt x="40" y="14"/>
                  </a:lnTo>
                  <a:lnTo>
                    <a:pt x="40" y="14"/>
                  </a:lnTo>
                  <a:lnTo>
                    <a:pt x="40" y="14"/>
                  </a:lnTo>
                  <a:lnTo>
                    <a:pt x="40" y="14"/>
                  </a:lnTo>
                  <a:lnTo>
                    <a:pt x="40" y="14"/>
                  </a:lnTo>
                  <a:lnTo>
                    <a:pt x="40" y="14"/>
                  </a:lnTo>
                  <a:lnTo>
                    <a:pt x="40" y="12"/>
                  </a:lnTo>
                  <a:lnTo>
                    <a:pt x="40" y="12"/>
                  </a:lnTo>
                  <a:lnTo>
                    <a:pt x="40" y="14"/>
                  </a:lnTo>
                  <a:lnTo>
                    <a:pt x="42" y="12"/>
                  </a:lnTo>
                  <a:lnTo>
                    <a:pt x="42" y="12"/>
                  </a:lnTo>
                  <a:lnTo>
                    <a:pt x="42" y="12"/>
                  </a:lnTo>
                  <a:lnTo>
                    <a:pt x="44" y="12"/>
                  </a:lnTo>
                  <a:lnTo>
                    <a:pt x="44" y="12"/>
                  </a:lnTo>
                  <a:lnTo>
                    <a:pt x="44" y="14"/>
                  </a:lnTo>
                  <a:lnTo>
                    <a:pt x="44" y="14"/>
                  </a:lnTo>
                  <a:lnTo>
                    <a:pt x="42" y="16"/>
                  </a:lnTo>
                  <a:lnTo>
                    <a:pt x="42" y="16"/>
                  </a:lnTo>
                  <a:lnTo>
                    <a:pt x="48" y="14"/>
                  </a:lnTo>
                  <a:lnTo>
                    <a:pt x="50" y="12"/>
                  </a:lnTo>
                  <a:lnTo>
                    <a:pt x="50" y="8"/>
                  </a:lnTo>
                  <a:lnTo>
                    <a:pt x="50" y="8"/>
                  </a:lnTo>
                  <a:lnTo>
                    <a:pt x="48" y="4"/>
                  </a:lnTo>
                  <a:lnTo>
                    <a:pt x="48" y="4"/>
                  </a:lnTo>
                  <a:lnTo>
                    <a:pt x="40" y="0"/>
                  </a:lnTo>
                  <a:lnTo>
                    <a:pt x="36" y="0"/>
                  </a:lnTo>
                  <a:lnTo>
                    <a:pt x="36" y="0"/>
                  </a:lnTo>
                  <a:close/>
                  <a:moveTo>
                    <a:pt x="36" y="6"/>
                  </a:moveTo>
                  <a:lnTo>
                    <a:pt x="36" y="6"/>
                  </a:lnTo>
                  <a:lnTo>
                    <a:pt x="36" y="6"/>
                  </a:lnTo>
                  <a:lnTo>
                    <a:pt x="36" y="6"/>
                  </a:lnTo>
                  <a:lnTo>
                    <a:pt x="36" y="6"/>
                  </a:lnTo>
                  <a:lnTo>
                    <a:pt x="36" y="6"/>
                  </a:lnTo>
                  <a:close/>
                  <a:moveTo>
                    <a:pt x="32" y="6"/>
                  </a:moveTo>
                  <a:lnTo>
                    <a:pt x="32" y="6"/>
                  </a:lnTo>
                  <a:lnTo>
                    <a:pt x="34" y="6"/>
                  </a:lnTo>
                  <a:lnTo>
                    <a:pt x="32" y="6"/>
                  </a:lnTo>
                  <a:lnTo>
                    <a:pt x="32" y="6"/>
                  </a:lnTo>
                  <a:lnTo>
                    <a:pt x="32" y="6"/>
                  </a:lnTo>
                  <a:lnTo>
                    <a:pt x="32" y="6"/>
                  </a:lnTo>
                  <a:close/>
                  <a:moveTo>
                    <a:pt x="28" y="6"/>
                  </a:moveTo>
                  <a:lnTo>
                    <a:pt x="28" y="6"/>
                  </a:lnTo>
                  <a:lnTo>
                    <a:pt x="28" y="6"/>
                  </a:lnTo>
                  <a:lnTo>
                    <a:pt x="28" y="6"/>
                  </a:lnTo>
                  <a:close/>
                  <a:moveTo>
                    <a:pt x="28" y="6"/>
                  </a:moveTo>
                  <a:lnTo>
                    <a:pt x="28" y="6"/>
                  </a:lnTo>
                  <a:lnTo>
                    <a:pt x="28" y="6"/>
                  </a:lnTo>
                  <a:lnTo>
                    <a:pt x="28" y="6"/>
                  </a:lnTo>
                  <a:lnTo>
                    <a:pt x="28" y="6"/>
                  </a:lnTo>
                  <a:lnTo>
                    <a:pt x="28" y="6"/>
                  </a:lnTo>
                  <a:close/>
                  <a:moveTo>
                    <a:pt x="28" y="6"/>
                  </a:moveTo>
                  <a:lnTo>
                    <a:pt x="28" y="6"/>
                  </a:lnTo>
                  <a:lnTo>
                    <a:pt x="28" y="6"/>
                  </a:lnTo>
                  <a:lnTo>
                    <a:pt x="28" y="6"/>
                  </a:lnTo>
                  <a:lnTo>
                    <a:pt x="28" y="6"/>
                  </a:lnTo>
                  <a:close/>
                  <a:moveTo>
                    <a:pt x="26" y="6"/>
                  </a:moveTo>
                  <a:lnTo>
                    <a:pt x="26" y="6"/>
                  </a:lnTo>
                  <a:lnTo>
                    <a:pt x="26" y="6"/>
                  </a:lnTo>
                  <a:lnTo>
                    <a:pt x="26" y="6"/>
                  </a:lnTo>
                  <a:lnTo>
                    <a:pt x="26" y="6"/>
                  </a:lnTo>
                  <a:lnTo>
                    <a:pt x="26" y="6"/>
                  </a:lnTo>
                  <a:close/>
                  <a:moveTo>
                    <a:pt x="26" y="6"/>
                  </a:moveTo>
                  <a:lnTo>
                    <a:pt x="26" y="6"/>
                  </a:lnTo>
                  <a:lnTo>
                    <a:pt x="26" y="6"/>
                  </a:lnTo>
                  <a:lnTo>
                    <a:pt x="26" y="6"/>
                  </a:lnTo>
                  <a:lnTo>
                    <a:pt x="26" y="6"/>
                  </a:lnTo>
                  <a:close/>
                  <a:moveTo>
                    <a:pt x="22" y="6"/>
                  </a:moveTo>
                  <a:lnTo>
                    <a:pt x="22" y="6"/>
                  </a:lnTo>
                  <a:lnTo>
                    <a:pt x="22" y="6"/>
                  </a:lnTo>
                  <a:lnTo>
                    <a:pt x="22" y="6"/>
                  </a:lnTo>
                  <a:lnTo>
                    <a:pt x="22" y="6"/>
                  </a:lnTo>
                  <a:lnTo>
                    <a:pt x="22" y="6"/>
                  </a:lnTo>
                  <a:lnTo>
                    <a:pt x="22" y="6"/>
                  </a:lnTo>
                  <a:close/>
                  <a:moveTo>
                    <a:pt x="22" y="4"/>
                  </a:moveTo>
                  <a:lnTo>
                    <a:pt x="22" y="4"/>
                  </a:lnTo>
                  <a:lnTo>
                    <a:pt x="20" y="6"/>
                  </a:lnTo>
                  <a:lnTo>
                    <a:pt x="22" y="6"/>
                  </a:lnTo>
                  <a:lnTo>
                    <a:pt x="22" y="6"/>
                  </a:lnTo>
                  <a:lnTo>
                    <a:pt x="22" y="6"/>
                  </a:lnTo>
                  <a:lnTo>
                    <a:pt x="20" y="6"/>
                  </a:lnTo>
                  <a:lnTo>
                    <a:pt x="20" y="6"/>
                  </a:lnTo>
                  <a:lnTo>
                    <a:pt x="20" y="6"/>
                  </a:lnTo>
                  <a:lnTo>
                    <a:pt x="22" y="4"/>
                  </a:lnTo>
                  <a:close/>
                  <a:moveTo>
                    <a:pt x="20" y="6"/>
                  </a:moveTo>
                  <a:lnTo>
                    <a:pt x="20" y="6"/>
                  </a:lnTo>
                  <a:lnTo>
                    <a:pt x="20" y="6"/>
                  </a:lnTo>
                  <a:lnTo>
                    <a:pt x="20" y="6"/>
                  </a:lnTo>
                  <a:close/>
                  <a:moveTo>
                    <a:pt x="40" y="12"/>
                  </a:moveTo>
                  <a:lnTo>
                    <a:pt x="40" y="12"/>
                  </a:lnTo>
                  <a:lnTo>
                    <a:pt x="40" y="12"/>
                  </a:lnTo>
                  <a:lnTo>
                    <a:pt x="40" y="12"/>
                  </a:lnTo>
                  <a:lnTo>
                    <a:pt x="40" y="12"/>
                  </a:lnTo>
                  <a:close/>
                  <a:moveTo>
                    <a:pt x="40" y="12"/>
                  </a:moveTo>
                  <a:lnTo>
                    <a:pt x="40" y="12"/>
                  </a:lnTo>
                  <a:lnTo>
                    <a:pt x="40" y="12"/>
                  </a:lnTo>
                  <a:lnTo>
                    <a:pt x="40" y="12"/>
                  </a:lnTo>
                  <a:lnTo>
                    <a:pt x="40" y="12"/>
                  </a:lnTo>
                  <a:close/>
                  <a:moveTo>
                    <a:pt x="40" y="6"/>
                  </a:moveTo>
                  <a:lnTo>
                    <a:pt x="40" y="6"/>
                  </a:lnTo>
                  <a:lnTo>
                    <a:pt x="40" y="6"/>
                  </a:lnTo>
                  <a:lnTo>
                    <a:pt x="40" y="6"/>
                  </a:lnTo>
                  <a:lnTo>
                    <a:pt x="40" y="6"/>
                  </a:lnTo>
                  <a:lnTo>
                    <a:pt x="40" y="6"/>
                  </a:lnTo>
                  <a:lnTo>
                    <a:pt x="42" y="6"/>
                  </a:lnTo>
                  <a:lnTo>
                    <a:pt x="42" y="4"/>
                  </a:lnTo>
                  <a:lnTo>
                    <a:pt x="42" y="6"/>
                  </a:lnTo>
                  <a:lnTo>
                    <a:pt x="42" y="6"/>
                  </a:lnTo>
                  <a:lnTo>
                    <a:pt x="42" y="4"/>
                  </a:lnTo>
                  <a:lnTo>
                    <a:pt x="42" y="6"/>
                  </a:lnTo>
                  <a:lnTo>
                    <a:pt x="42" y="6"/>
                  </a:lnTo>
                  <a:lnTo>
                    <a:pt x="44" y="6"/>
                  </a:lnTo>
                  <a:lnTo>
                    <a:pt x="44" y="6"/>
                  </a:lnTo>
                  <a:lnTo>
                    <a:pt x="44" y="6"/>
                  </a:lnTo>
                  <a:lnTo>
                    <a:pt x="44" y="8"/>
                  </a:lnTo>
                  <a:lnTo>
                    <a:pt x="44" y="8"/>
                  </a:lnTo>
                  <a:lnTo>
                    <a:pt x="42" y="6"/>
                  </a:lnTo>
                  <a:lnTo>
                    <a:pt x="40" y="6"/>
                  </a:lnTo>
                  <a:close/>
                  <a:moveTo>
                    <a:pt x="46" y="10"/>
                  </a:moveTo>
                  <a:lnTo>
                    <a:pt x="46" y="10"/>
                  </a:lnTo>
                  <a:lnTo>
                    <a:pt x="46" y="10"/>
                  </a:lnTo>
                  <a:lnTo>
                    <a:pt x="46" y="10"/>
                  </a:lnTo>
                  <a:lnTo>
                    <a:pt x="46" y="10"/>
                  </a:lnTo>
                  <a:lnTo>
                    <a:pt x="46" y="10"/>
                  </a:lnTo>
                  <a:lnTo>
                    <a:pt x="46" y="10"/>
                  </a:lnTo>
                  <a:lnTo>
                    <a:pt x="46" y="10"/>
                  </a:lnTo>
                  <a:lnTo>
                    <a:pt x="46" y="10"/>
                  </a:lnTo>
                  <a:lnTo>
                    <a:pt x="4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5" name="図プレースホルダー 4"/>
          <p:cNvPicPr>
            <a:picLocks noGrp="1" noChangeAspect="1"/>
          </p:cNvPicPr>
          <p:nvPr>
            <p:ph type="pic" sz="quarter" idx="23"/>
          </p:nvPr>
        </p:nvPicPr>
        <p:blipFill>
          <a:blip r:embed="rId7"/>
          <a:srcRect t="4920" b="4920"/>
          <a:stretch>
            <a:fillRect/>
          </a:stretch>
        </p:blipFill>
        <p:spPr>
          <a:xfrm>
            <a:off x="5659438" y="192088"/>
            <a:ext cx="4703762" cy="523875"/>
          </a:xfrm>
          <a:prstGeom prst="rect">
            <a:avLst/>
          </a:prstGeom>
        </p:spPr>
      </p:pic>
      <p:pic>
        <p:nvPicPr>
          <p:cNvPr id="6" name="図プレースホルダー 5"/>
          <p:cNvPicPr>
            <a:picLocks noGrp="1" noChangeAspect="1"/>
          </p:cNvPicPr>
          <p:nvPr>
            <p:ph type="pic" sz="quarter" idx="23"/>
          </p:nvPr>
        </p:nvPicPr>
        <p:blipFill>
          <a:blip r:embed="rId8"/>
          <a:srcRect t="2063" b="2063"/>
          <a:stretch>
            <a:fillRect/>
          </a:stretch>
        </p:blipFill>
        <p:spPr>
          <a:xfrm>
            <a:off x="9021763" y="835025"/>
            <a:ext cx="473075" cy="420688"/>
          </a:xfrm>
          <a:prstGeom prst="rect">
            <a:avLst/>
          </a:prstGeom>
        </p:spPr>
      </p:pic>
      <p:pic>
        <p:nvPicPr>
          <p:cNvPr id="11" name="図 10"/>
          <p:cNvPicPr>
            <a:picLocks noChangeAspect="1"/>
          </p:cNvPicPr>
          <p:nvPr/>
        </p:nvPicPr>
        <p:blipFill>
          <a:blip r:embed="rId9"/>
          <a:stretch>
            <a:fillRect/>
          </a:stretch>
        </p:blipFill>
        <p:spPr>
          <a:xfrm>
            <a:off x="9665547" y="845817"/>
            <a:ext cx="388092" cy="409895"/>
          </a:xfrm>
          <a:prstGeom prst="rect">
            <a:avLst/>
          </a:prstGeom>
        </p:spPr>
      </p:pic>
      <p:pic>
        <p:nvPicPr>
          <p:cNvPr id="393" name="図プレースホルダー 6"/>
          <p:cNvPicPr>
            <a:picLocks noGrp="1" noChangeAspect="1"/>
          </p:cNvPicPr>
          <p:nvPr>
            <p:ph type="pic" sz="quarter" idx="23"/>
          </p:nvPr>
        </p:nvPicPr>
        <p:blipFill>
          <a:blip r:embed="rId10" cstate="print">
            <a:extLst>
              <a:ext uri="{28A0092B-C50C-407E-A947-70E740481C1C}">
                <a14:useLocalDpi xmlns:a14="http://schemas.microsoft.com/office/drawing/2010/main" val="0"/>
              </a:ext>
            </a:extLst>
          </a:blip>
          <a:stretch>
            <a:fillRect/>
          </a:stretch>
        </p:blipFill>
        <p:spPr>
          <a:xfrm>
            <a:off x="8506222" y="4766347"/>
            <a:ext cx="1748245" cy="1167696"/>
          </a:xfrm>
          <a:prstGeom prst="rect">
            <a:avLst/>
          </a:prstGeom>
          <a:ln>
            <a:noFill/>
          </a:ln>
          <a:effectLst>
            <a:softEdge rad="112500"/>
          </a:effectLst>
        </p:spPr>
      </p:pic>
      <p:sp>
        <p:nvSpPr>
          <p:cNvPr id="412" name="テキスト プレースホルダー 27"/>
          <p:cNvSpPr>
            <a:spLocks noGrp="1"/>
          </p:cNvSpPr>
          <p:nvPr>
            <p:ph type="body" sz="quarter" idx="39"/>
          </p:nvPr>
        </p:nvSpPr>
        <p:spPr>
          <a:xfrm>
            <a:off x="283305" y="1966921"/>
            <a:ext cx="3109243" cy="459943"/>
          </a:xfrm>
        </p:spPr>
        <p:txBody>
          <a:bodyPr/>
          <a:lstStyle/>
          <a:p>
            <a:r>
              <a:rPr lang="ja-JP" altLang="en-US" dirty="0" smtClean="0"/>
              <a:t>リバーシブルミニトートバック</a:t>
            </a:r>
            <a:endParaRPr lang="en-US" altLang="ja-JP" dirty="0" smtClean="0"/>
          </a:p>
        </p:txBody>
      </p:sp>
      <p:sp>
        <p:nvSpPr>
          <p:cNvPr id="414" name="テキスト プレースホルダー 14"/>
          <p:cNvSpPr>
            <a:spLocks noGrp="1"/>
          </p:cNvSpPr>
          <p:nvPr>
            <p:ph type="body" sz="quarter" idx="28"/>
          </p:nvPr>
        </p:nvSpPr>
        <p:spPr>
          <a:xfrm>
            <a:off x="319879" y="2384391"/>
            <a:ext cx="2247826" cy="1536160"/>
          </a:xfrm>
        </p:spPr>
        <p:txBody>
          <a:bodyPr>
            <a:normAutofit/>
          </a:bodyPr>
          <a:lstStyle/>
          <a:p>
            <a:pPr>
              <a:lnSpc>
                <a:spcPct val="110000"/>
              </a:lnSpc>
            </a:pPr>
            <a:r>
              <a:rPr lang="ja-JP" altLang="en-US" i="1" dirty="0"/>
              <a:t>色々</a:t>
            </a:r>
            <a:r>
              <a:rPr lang="ja-JP" altLang="en-US" i="1" dirty="0" smtClean="0"/>
              <a:t>な糸をつなぎ合わせ織り上げた生地とミュシャ風のイラストをプリントした生地のリバーシブルトートバックです。</a:t>
            </a:r>
            <a:endParaRPr lang="en-US" altLang="ja-JP" i="1" dirty="0" smtClean="0"/>
          </a:p>
          <a:p>
            <a:r>
              <a:rPr lang="ja-JP" altLang="en-US" sz="900" i="1" dirty="0" smtClean="0"/>
              <a:t>サイズ横</a:t>
            </a:r>
            <a:r>
              <a:rPr lang="en-US" altLang="ja-JP" sz="900" i="1" dirty="0"/>
              <a:t>28</a:t>
            </a:r>
            <a:r>
              <a:rPr lang="ja-JP" altLang="en-US" sz="900" i="1" dirty="0" smtClean="0"/>
              <a:t>ｃｍ</a:t>
            </a:r>
            <a:r>
              <a:rPr lang="en-US" altLang="ja-JP" sz="900" i="1" dirty="0" smtClean="0"/>
              <a:t>×</a:t>
            </a:r>
            <a:r>
              <a:rPr lang="ja-JP" altLang="en-US" sz="900" i="1" dirty="0" smtClean="0"/>
              <a:t>縦</a:t>
            </a:r>
            <a:r>
              <a:rPr lang="en-US" altLang="ja-JP" sz="900" i="1" dirty="0"/>
              <a:t>18</a:t>
            </a:r>
            <a:r>
              <a:rPr lang="ja-JP" altLang="en-US" sz="900" i="1" dirty="0" smtClean="0"/>
              <a:t>ｃｍ</a:t>
            </a:r>
            <a:r>
              <a:rPr lang="en-US" altLang="ja-JP" sz="900" i="1" dirty="0" smtClean="0"/>
              <a:t>×</a:t>
            </a:r>
            <a:r>
              <a:rPr lang="ja-JP" altLang="en-US" sz="900" i="1" dirty="0" smtClean="0"/>
              <a:t>まち</a:t>
            </a:r>
            <a:r>
              <a:rPr lang="en-US" altLang="ja-JP" sz="900" i="1" dirty="0"/>
              <a:t>8</a:t>
            </a:r>
            <a:r>
              <a:rPr lang="ja-JP" altLang="en-US" sz="900" i="1" dirty="0" smtClean="0"/>
              <a:t>ｃｍ</a:t>
            </a:r>
            <a:r>
              <a:rPr lang="ja-JP" altLang="en-US" sz="900" i="1" dirty="0"/>
              <a:t>　</a:t>
            </a:r>
            <a:endParaRPr lang="en-US" altLang="ja-JP" sz="900" i="1" dirty="0"/>
          </a:p>
          <a:p>
            <a:r>
              <a:rPr lang="ja-JP" altLang="en-US" sz="900" i="1" dirty="0" smtClean="0"/>
              <a:t>　　　　　　　</a:t>
            </a:r>
            <a:r>
              <a:rPr lang="ja-JP" altLang="en-US" sz="900" dirty="0" smtClean="0"/>
              <a:t>￥</a:t>
            </a:r>
            <a:r>
              <a:rPr lang="en-US" altLang="ja-JP" sz="900" dirty="0"/>
              <a:t>2,200</a:t>
            </a:r>
            <a:r>
              <a:rPr lang="ja-JP" altLang="en-US" sz="900" dirty="0" smtClean="0"/>
              <a:t>（税込）</a:t>
            </a:r>
            <a:endParaRPr lang="en-US" altLang="ja-JP" sz="900" dirty="0" smtClean="0"/>
          </a:p>
          <a:p>
            <a:endParaRPr lang="en-US" altLang="ja-JP" dirty="0" smtClean="0"/>
          </a:p>
          <a:p>
            <a:endParaRPr lang="en-US" altLang="ja-JP" dirty="0"/>
          </a:p>
          <a:p>
            <a:endParaRPr kumimoji="1" lang="ja-JP" altLang="en-US" dirty="0"/>
          </a:p>
        </p:txBody>
      </p:sp>
      <p:pic>
        <p:nvPicPr>
          <p:cNvPr id="31" name="図 30"/>
          <p:cNvPicPr>
            <a:picLocks noChangeAspect="1"/>
          </p:cNvPicPr>
          <p:nvPr/>
        </p:nvPicPr>
        <p:blipFill>
          <a:blip r:embed="rId11"/>
          <a:stretch>
            <a:fillRect/>
          </a:stretch>
        </p:blipFill>
        <p:spPr>
          <a:xfrm>
            <a:off x="331940" y="194494"/>
            <a:ext cx="4659606" cy="1245720"/>
          </a:xfrm>
          <a:prstGeom prst="rect">
            <a:avLst/>
          </a:prstGeom>
        </p:spPr>
      </p:pic>
      <p:sp>
        <p:nvSpPr>
          <p:cNvPr id="2" name="テキスト プレースホルダー 1"/>
          <p:cNvSpPr>
            <a:spLocks noGrp="1"/>
          </p:cNvSpPr>
          <p:nvPr>
            <p:ph type="body" sz="quarter" idx="33"/>
          </p:nvPr>
        </p:nvSpPr>
        <p:spPr>
          <a:xfrm>
            <a:off x="5521178" y="4196341"/>
            <a:ext cx="3080545" cy="282392"/>
          </a:xfrm>
        </p:spPr>
        <p:txBody>
          <a:bodyPr/>
          <a:lstStyle/>
          <a:p>
            <a:r>
              <a:rPr lang="ja-JP" altLang="en-US" dirty="0"/>
              <a:t>お誕生日おめでとう</a:t>
            </a:r>
            <a:r>
              <a:rPr lang="ja-JP" altLang="en-US" dirty="0" smtClean="0"/>
              <a:t>ございます</a:t>
            </a:r>
            <a:endParaRPr kumimoji="1" lang="ja-JP" altLang="en-US" dirty="0"/>
          </a:p>
        </p:txBody>
      </p:sp>
      <p:pic>
        <p:nvPicPr>
          <p:cNvPr id="411" name="図 410"/>
          <p:cNvPicPr>
            <a:picLocks noChangeAspect="1"/>
          </p:cNvPicPr>
          <p:nvPr/>
        </p:nvPicPr>
        <p:blipFill rotWithShape="1">
          <a:blip r:embed="rId12"/>
          <a:srcRect l="332" t="3137" r="-332" b="8486"/>
          <a:stretch/>
        </p:blipFill>
        <p:spPr>
          <a:xfrm>
            <a:off x="8426918" y="4046039"/>
            <a:ext cx="1779120" cy="499716"/>
          </a:xfrm>
          <a:prstGeom prst="rect">
            <a:avLst/>
          </a:prstGeom>
        </p:spPr>
      </p:pic>
      <p:sp>
        <p:nvSpPr>
          <p:cNvPr id="413" name="テキスト プレースホルダー 12"/>
          <p:cNvSpPr>
            <a:spLocks noGrp="1"/>
          </p:cNvSpPr>
          <p:nvPr>
            <p:ph type="body" sz="quarter" idx="28"/>
          </p:nvPr>
        </p:nvSpPr>
        <p:spPr>
          <a:xfrm>
            <a:off x="2548717" y="4738241"/>
            <a:ext cx="2370110" cy="1549785"/>
          </a:xfrm>
        </p:spPr>
        <p:txBody>
          <a:bodyPr>
            <a:normAutofit/>
          </a:bodyPr>
          <a:lstStyle/>
          <a:p>
            <a:r>
              <a:rPr kumimoji="1" lang="en-US" altLang="ja-JP" sz="1400" dirty="0" smtClean="0"/>
              <a:t>6</a:t>
            </a:r>
            <a:r>
              <a:rPr kumimoji="1" lang="ja-JP" altLang="en-US" sz="1400" dirty="0" smtClean="0"/>
              <a:t>月</a:t>
            </a:r>
            <a:r>
              <a:rPr kumimoji="1" lang="en-US" altLang="ja-JP" sz="1400" dirty="0" smtClean="0"/>
              <a:t>13</a:t>
            </a:r>
            <a:r>
              <a:rPr kumimoji="1" lang="ja-JP" altLang="en-US" sz="1400" dirty="0" smtClean="0"/>
              <a:t>日～</a:t>
            </a:r>
            <a:r>
              <a:rPr kumimoji="1" lang="en-US" altLang="ja-JP" sz="1400" dirty="0" smtClean="0"/>
              <a:t>25</a:t>
            </a:r>
            <a:r>
              <a:rPr kumimoji="1" lang="ja-JP" altLang="en-US" sz="1400" dirty="0" smtClean="0"/>
              <a:t>日の</a:t>
            </a:r>
            <a:r>
              <a:rPr lang="ja-JP" altLang="en-US" sz="1400" dirty="0"/>
              <a:t>期間</a:t>
            </a:r>
            <a:r>
              <a:rPr lang="ja-JP" altLang="en-US" sz="1400" dirty="0" smtClean="0"/>
              <a:t>に、</a:t>
            </a:r>
            <a:r>
              <a:rPr lang="en-US" altLang="ja-JP" sz="1400" dirty="0" smtClean="0"/>
              <a:t>4</a:t>
            </a:r>
            <a:r>
              <a:rPr lang="ja-JP" altLang="en-US" sz="1400" dirty="0" smtClean="0"/>
              <a:t>名の方が実習のため通所しました。みなさん初日は緊張した様子でしたが、少しずつ施設の雰囲気にも慣れ、</a:t>
            </a:r>
            <a:endParaRPr kumimoji="1" lang="ja-JP" altLang="en-US" sz="1400" dirty="0"/>
          </a:p>
        </p:txBody>
      </p:sp>
      <p:sp>
        <p:nvSpPr>
          <p:cNvPr id="415" name="テキスト プレースホルダー 27"/>
          <p:cNvSpPr>
            <a:spLocks noGrp="1"/>
          </p:cNvSpPr>
          <p:nvPr>
            <p:ph type="body" sz="quarter" idx="39"/>
          </p:nvPr>
        </p:nvSpPr>
        <p:spPr>
          <a:xfrm>
            <a:off x="305057" y="4281507"/>
            <a:ext cx="4720767" cy="293160"/>
          </a:xfrm>
        </p:spPr>
        <p:txBody>
          <a:bodyPr/>
          <a:lstStyle/>
          <a:p>
            <a:r>
              <a:rPr kumimoji="1" lang="ja-JP" altLang="en-US" dirty="0" smtClean="0"/>
              <a:t>つくば特別支援学校から実習生が来てくれまし</a:t>
            </a:r>
            <a:r>
              <a:rPr lang="ja-JP" altLang="en-US" dirty="0"/>
              <a:t>た。</a:t>
            </a:r>
            <a:endParaRPr kumimoji="1" lang="ja-JP" altLang="en-US" dirty="0"/>
          </a:p>
        </p:txBody>
      </p:sp>
      <p:sp>
        <p:nvSpPr>
          <p:cNvPr id="426" name="テキスト ボックス 425"/>
          <p:cNvSpPr txBox="1"/>
          <p:nvPr/>
        </p:nvSpPr>
        <p:spPr>
          <a:xfrm>
            <a:off x="1102565" y="3851918"/>
            <a:ext cx="4688498" cy="246221"/>
          </a:xfrm>
          <a:prstGeom prst="rect">
            <a:avLst/>
          </a:prstGeom>
          <a:noFill/>
        </p:spPr>
        <p:txBody>
          <a:bodyPr wrap="square" rtlCol="0">
            <a:spAutoFit/>
          </a:bodyPr>
          <a:lstStyle/>
          <a:p>
            <a:r>
              <a:rPr lang="ja-JP" altLang="en-US" sz="1000" dirty="0" smtClean="0">
                <a:latin typeface="メイリオ" panose="020B0604030504040204" pitchFamily="50" charset="-128"/>
                <a:ea typeface="メイリオ" panose="020B0604030504040204" pitchFamily="50" charset="-128"/>
              </a:rPr>
              <a:t>商品に関するお問合せ、ご購入はさくら学園までご連絡下さい。</a:t>
            </a:r>
            <a:endParaRPr kumimoji="1" lang="ja-JP" altLang="en-US" sz="1000" dirty="0">
              <a:latin typeface="メイリオ" panose="020B0604030504040204" pitchFamily="50" charset="-128"/>
              <a:ea typeface="メイリオ" panose="020B0604030504040204" pitchFamily="50" charset="-128"/>
            </a:endParaRPr>
          </a:p>
        </p:txBody>
      </p:sp>
      <p:pic>
        <p:nvPicPr>
          <p:cNvPr id="24" name="図プレースホルダー 23"/>
          <p:cNvPicPr>
            <a:picLocks noGrp="1" noChangeAspect="1"/>
          </p:cNvPicPr>
          <p:nvPr>
            <p:ph type="pic" sz="quarter" idx="21"/>
          </p:nvPr>
        </p:nvPicPr>
        <p:blipFill rotWithShape="1">
          <a:blip r:embed="rId13" cstate="print">
            <a:extLst>
              <a:ext uri="{BEBA8EAE-BF5A-486C-A8C5-ECC9F3942E4B}">
                <a14:imgProps xmlns:a14="http://schemas.microsoft.com/office/drawing/2010/main">
                  <a14:imgLayer r:embed="rId14">
                    <a14:imgEffect>
                      <a14:brightnessContrast bright="15000" contrast="10000"/>
                    </a14:imgEffect>
                  </a14:imgLayer>
                </a14:imgProps>
              </a:ext>
              <a:ext uri="{28A0092B-C50C-407E-A947-70E740481C1C}">
                <a14:useLocalDpi xmlns:a14="http://schemas.microsoft.com/office/drawing/2010/main" val="0"/>
              </a:ext>
            </a:extLst>
          </a:blip>
          <a:srcRect l="6174" t="1" r="7408" b="5179"/>
          <a:stretch/>
        </p:blipFill>
        <p:spPr>
          <a:xfrm>
            <a:off x="3520751" y="1879262"/>
            <a:ext cx="1492898" cy="1094094"/>
          </a:xfrm>
        </p:spPr>
      </p:pic>
      <p:pic>
        <p:nvPicPr>
          <p:cNvPr id="12" name="図プレースホルダー 11"/>
          <p:cNvPicPr>
            <a:picLocks noGrp="1" noChangeAspect="1"/>
          </p:cNvPicPr>
          <p:nvPr>
            <p:ph type="pic" sz="quarter" idx="35"/>
          </p:nvPr>
        </p:nvPicPr>
        <p:blipFill>
          <a:blip r:embed="rId15" cstate="print">
            <a:extLst>
              <a:ext uri="{28A0092B-C50C-407E-A947-70E740481C1C}">
                <a14:useLocalDpi xmlns:a14="http://schemas.microsoft.com/office/drawing/2010/main" val="0"/>
              </a:ext>
            </a:extLst>
          </a:blip>
          <a:srcRect l="2954" r="2954"/>
          <a:stretch>
            <a:fillRect/>
          </a:stretch>
        </p:blipFill>
        <p:spPr>
          <a:xfrm>
            <a:off x="8559390" y="2681030"/>
            <a:ext cx="1641910" cy="1166150"/>
          </a:xfrm>
        </p:spPr>
      </p:pic>
      <p:sp>
        <p:nvSpPr>
          <p:cNvPr id="422" name="テキスト プレースホルダー 12"/>
          <p:cNvSpPr>
            <a:spLocks noGrp="1"/>
          </p:cNvSpPr>
          <p:nvPr>
            <p:ph type="body" sz="quarter" idx="28"/>
          </p:nvPr>
        </p:nvSpPr>
        <p:spPr>
          <a:xfrm>
            <a:off x="395367" y="6424170"/>
            <a:ext cx="2624212" cy="1147201"/>
          </a:xfrm>
        </p:spPr>
        <p:txBody>
          <a:bodyPr>
            <a:normAutofit/>
          </a:bodyPr>
          <a:lstStyle/>
          <a:p>
            <a:r>
              <a:rPr kumimoji="1" lang="ja-JP" altLang="en-US" sz="1400" dirty="0" smtClean="0"/>
              <a:t>楽しんでいる様子が見られました。作業も確認しながら丁寧に行うことができました。また、皆さんに会える日を楽しみにしています</a:t>
            </a:r>
            <a:r>
              <a:rPr kumimoji="1" lang="en-US" altLang="ja-JP" sz="1400" dirty="0" smtClean="0"/>
              <a:t>(^-^)</a:t>
            </a:r>
            <a:endParaRPr kumimoji="1" lang="ja-JP" altLang="en-US" sz="1400" dirty="0"/>
          </a:p>
        </p:txBody>
      </p:sp>
      <p:pic>
        <p:nvPicPr>
          <p:cNvPr id="392" name="図プレースホルダー 8"/>
          <p:cNvPicPr>
            <a:picLocks noGrp="1" noChangeAspect="1"/>
          </p:cNvPicPr>
          <p:nvPr>
            <p:ph type="pic" sz="quarter" idx="23"/>
          </p:nvPr>
        </p:nvPicPr>
        <p:blipFill rotWithShape="1">
          <a:blip r:embed="rId16" cstate="print">
            <a:extLst>
              <a:ext uri="{28A0092B-C50C-407E-A947-70E740481C1C}">
                <a14:useLocalDpi xmlns:a14="http://schemas.microsoft.com/office/drawing/2010/main" val="0"/>
              </a:ext>
            </a:extLst>
          </a:blip>
          <a:srcRect l="41972"/>
          <a:stretch/>
        </p:blipFill>
        <p:spPr>
          <a:xfrm>
            <a:off x="4182189" y="6085359"/>
            <a:ext cx="960864" cy="1105980"/>
          </a:xfrm>
        </p:spPr>
      </p:pic>
      <p:pic>
        <p:nvPicPr>
          <p:cNvPr id="410" name="図プレースホルダー 12"/>
          <p:cNvPicPr>
            <a:picLocks noGrp="1" noChangeAspect="1"/>
          </p:cNvPicPr>
          <p:nvPr>
            <p:ph type="pic" sz="quarter" idx="22"/>
          </p:nvPr>
        </p:nvPicPr>
        <p:blipFill>
          <a:blip r:embed="rId17" cstate="print">
            <a:extLst>
              <a:ext uri="{28A0092B-C50C-407E-A947-70E740481C1C}">
                <a14:useLocalDpi xmlns:a14="http://schemas.microsoft.com/office/drawing/2010/main" val="0"/>
              </a:ext>
            </a:extLst>
          </a:blip>
          <a:stretch>
            <a:fillRect/>
          </a:stretch>
        </p:blipFill>
        <p:spPr>
          <a:xfrm>
            <a:off x="395367" y="4774664"/>
            <a:ext cx="2139356" cy="1428928"/>
          </a:xfrm>
        </p:spPr>
      </p:pic>
      <p:pic>
        <p:nvPicPr>
          <p:cNvPr id="420" name="図プレースホルダー 6"/>
          <p:cNvPicPr>
            <a:picLocks noGrp="1" noChangeAspect="1"/>
          </p:cNvPicPr>
          <p:nvPr>
            <p:ph type="pic" sz="quarter" idx="23"/>
          </p:nvPr>
        </p:nvPicPr>
        <p:blipFill rotWithShape="1">
          <a:blip r:embed="rId18" cstate="print">
            <a:extLst>
              <a:ext uri="{28A0092B-C50C-407E-A947-70E740481C1C}">
                <a14:useLocalDpi xmlns:a14="http://schemas.microsoft.com/office/drawing/2010/main" val="0"/>
              </a:ext>
            </a:extLst>
          </a:blip>
          <a:srcRect l="38866" t="2542" r="3473" b="3402"/>
          <a:stretch/>
        </p:blipFill>
        <p:spPr>
          <a:xfrm>
            <a:off x="3023466" y="5774147"/>
            <a:ext cx="1137785" cy="1239622"/>
          </a:xfrm>
        </p:spPr>
      </p:pic>
    </p:spTree>
    <p:extLst>
      <p:ext uri="{BB962C8B-B14F-4D97-AF65-F5344CB8AC3E}">
        <p14:creationId xmlns:p14="http://schemas.microsoft.com/office/powerpoint/2010/main" val="3756803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3334</TotalTime>
  <Words>475</Words>
  <Application>Microsoft Office PowerPoint</Application>
  <PresentationFormat>ユーザー設定</PresentationFormat>
  <Paragraphs>51</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HGSｺﾞｼｯｸE</vt:lpstr>
      <vt:lpstr>HG創英角ｺﾞｼｯｸUB</vt:lpstr>
      <vt:lpstr>HG創英角ﾎﾟｯﾌﾟ体</vt:lpstr>
      <vt:lpstr>ＭＳ Ｐゴシック</vt:lpstr>
      <vt:lpstr>UD デジタル 教科書体 N-B</vt:lpstr>
      <vt:lpstr>メイリオ</vt:lpstr>
      <vt:lpstr>游ゴシック</vt:lpstr>
      <vt:lpstr>Arial</vt:lpstr>
      <vt:lpstr>Calibri</vt:lpstr>
      <vt:lpstr>Calibri Light</vt:lpstr>
      <vt:lpstr>Segoe Print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meihoukai-2</dc:creator>
  <cp:lastModifiedBy>特定非営利活動法人 明豊会</cp:lastModifiedBy>
  <cp:revision>182</cp:revision>
  <cp:lastPrinted>2022-06-27T03:39:49Z</cp:lastPrinted>
  <dcterms:created xsi:type="dcterms:W3CDTF">2015-02-24T10:08:59Z</dcterms:created>
  <dcterms:modified xsi:type="dcterms:W3CDTF">2022-06-27T03:46:40Z</dcterms:modified>
</cp:coreProperties>
</file>